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703" r:id="rId3"/>
    <p:sldMasterId id="2147483744" r:id="rId4"/>
    <p:sldMasterId id="2147483774" r:id="rId5"/>
    <p:sldMasterId id="2147483786" r:id="rId6"/>
  </p:sldMasterIdLst>
  <p:notesMasterIdLst>
    <p:notesMasterId r:id="rId27"/>
  </p:notesMasterIdLst>
  <p:sldIdLst>
    <p:sldId id="268" r:id="rId7"/>
    <p:sldId id="269" r:id="rId8"/>
    <p:sldId id="318" r:id="rId9"/>
    <p:sldId id="458" r:id="rId10"/>
    <p:sldId id="1204" r:id="rId11"/>
    <p:sldId id="1205" r:id="rId12"/>
    <p:sldId id="1206" r:id="rId13"/>
    <p:sldId id="1207" r:id="rId14"/>
    <p:sldId id="1208" r:id="rId15"/>
    <p:sldId id="670" r:id="rId16"/>
    <p:sldId id="635" r:id="rId17"/>
    <p:sldId id="577" r:id="rId18"/>
    <p:sldId id="745" r:id="rId19"/>
    <p:sldId id="665" r:id="rId20"/>
    <p:sldId id="680" r:id="rId21"/>
    <p:sldId id="634" r:id="rId22"/>
    <p:sldId id="1067" r:id="rId23"/>
    <p:sldId id="645" r:id="rId24"/>
    <p:sldId id="1196" r:id="rId25"/>
    <p:sldId id="35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sw zorro" initials="zj"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9B26"/>
    <a:srgbClr val="9BBB5C"/>
    <a:srgbClr val="1EA185"/>
    <a:srgbClr val="32404E"/>
    <a:srgbClr val="445469"/>
    <a:srgbClr val="E7E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86449"/>
  </p:normalViewPr>
  <p:slideViewPr>
    <p:cSldViewPr snapToGrid="0" snapToObjects="1">
      <p:cViewPr varScale="1">
        <p:scale>
          <a:sx n="61" d="100"/>
          <a:sy n="61" d="100"/>
        </p:scale>
        <p:origin x="55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F7FA3-E491-2B40-B5EE-333A0856225F}" type="datetimeFigureOut">
              <a:rPr kumimoji="1" lang="zh-CN" altLang="en-US" smtClean="0"/>
              <a:t>2018/6/13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A4BC92-B25C-2548-948E-496DD2580BF1}" type="slidenum">
              <a:rPr kumimoji="1" lang="zh-CN" altLang="en-US" smtClean="0"/>
              <a:t>‹#›</a:t>
            </a:fld>
            <a:endParaRPr kumimoji="1" lang="zh-CN" altLang="en-US"/>
          </a:p>
        </p:txBody>
      </p:sp>
    </p:spTree>
    <p:extLst>
      <p:ext uri="{BB962C8B-B14F-4D97-AF65-F5344CB8AC3E}">
        <p14:creationId xmlns:p14="http://schemas.microsoft.com/office/powerpoint/2010/main" val="58781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1</a:t>
            </a:fld>
            <a:endParaRPr kumimoji="1" lang="zh-CN" altLang="en-US"/>
          </a:p>
        </p:txBody>
      </p:sp>
    </p:spTree>
    <p:extLst>
      <p:ext uri="{BB962C8B-B14F-4D97-AF65-F5344CB8AC3E}">
        <p14:creationId xmlns:p14="http://schemas.microsoft.com/office/powerpoint/2010/main" val="680331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失控</a:t>
            </a:r>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3</a:t>
            </a:fld>
            <a:endParaRPr kumimoji="1" lang="zh-CN" altLang="en-US"/>
          </a:p>
        </p:txBody>
      </p:sp>
    </p:spTree>
    <p:extLst>
      <p:ext uri="{BB962C8B-B14F-4D97-AF65-F5344CB8AC3E}">
        <p14:creationId xmlns:p14="http://schemas.microsoft.com/office/powerpoint/2010/main" val="113236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）第一阶段：单机时代。这时候计算机处理的主要对象是从物理世界到信息世界的映射。这时候计算机中存在的概念与物理世界相对应，如“桌面”，“文件夹”，“文件”等。</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）第二阶段：网络时代。这时候在网络系统中的主要对象不是单机中的“文件”或“文件夹”了，而是网络上的“页面”，及超文本，这些超文本是以无以计数的超链接组织起来的。</a:t>
            </a:r>
          </a:p>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）第三阶段：流时代。页面和浏览器还存在，但概念远不如以前重要；</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机也还存在，但在所有计算机中所占的比例越来越小。现在我们是从各种智能设备上接收（或发送）各种形式的信息流，可以是视频、音频或图片、文本等。</a:t>
            </a:r>
          </a:p>
          <a:p>
            <a:endParaRPr kumimoji="1" lang="zh-CN" altLang="en-US" dirty="0"/>
          </a:p>
          <a:p>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4</a:t>
            </a:fld>
            <a:endParaRPr kumimoji="1" lang="zh-CN" altLang="en-US"/>
          </a:p>
        </p:txBody>
      </p:sp>
    </p:spTree>
    <p:extLst>
      <p:ext uri="{BB962C8B-B14F-4D97-AF65-F5344CB8AC3E}">
        <p14:creationId xmlns:p14="http://schemas.microsoft.com/office/powerpoint/2010/main" val="852183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161E9C42-578D-4E51-A764-141251ACB63F}" type="slidenum">
              <a:rPr lang="en-US" smtClean="0"/>
              <a:pPr/>
              <a:t>13</a:t>
            </a:fld>
            <a:endParaRPr lang="en-US"/>
          </a:p>
        </p:txBody>
      </p:sp>
    </p:spTree>
    <p:extLst>
      <p:ext uri="{BB962C8B-B14F-4D97-AF65-F5344CB8AC3E}">
        <p14:creationId xmlns:p14="http://schemas.microsoft.com/office/powerpoint/2010/main" val="107175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10000"/>
              </a:lnSpc>
              <a:buNone/>
            </a:pPr>
            <a:r>
              <a:rPr lang="zh-CN" altLang="en-US" sz="1200" dirty="0">
                <a:latin typeface="微软雅黑 Light" panose="020B0502040204020203" pitchFamily="34" charset="-122"/>
                <a:ea typeface="微软雅黑 Light" panose="020B0502040204020203" pitchFamily="34" charset="-122"/>
              </a:rPr>
              <a:t>编辑锁是最简单的实现方式</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每个人在编辑文件的同时</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对文件进行上锁</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其他所有用户都不能编辑此文件</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这样的实现最大的好处就是逻辑简单</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而且完全避免了冲突。</a:t>
            </a:r>
          </a:p>
          <a:p>
            <a:pPr marL="0" indent="0">
              <a:lnSpc>
                <a:spcPct val="110000"/>
              </a:lnSpc>
              <a:buNone/>
            </a:pPr>
            <a:r>
              <a:rPr lang="zh-CN" altLang="en-US" sz="1200" dirty="0">
                <a:latin typeface="微软雅黑 Light" panose="020B0502040204020203" pitchFamily="34" charset="-122"/>
                <a:ea typeface="微软雅黑 Light" panose="020B0502040204020203" pitchFamily="34" charset="-122"/>
              </a:rPr>
              <a:t>然而，这种方式的效率很低，类似于计算机网络中对同一链路复用的时候使用了纯</a:t>
            </a:r>
            <a:r>
              <a:rPr lang="en-US" altLang="zh-CN" sz="1200" dirty="0">
                <a:latin typeface="微软雅黑 Light" panose="020B0502040204020203" pitchFamily="34" charset="-122"/>
                <a:ea typeface="微软雅黑 Light" panose="020B0502040204020203" pitchFamily="34" charset="-122"/>
              </a:rPr>
              <a:t>ALOHA</a:t>
            </a:r>
            <a:r>
              <a:rPr lang="zh-CN" altLang="en-US" sz="1200" dirty="0">
                <a:latin typeface="微软雅黑 Light" panose="020B0502040204020203" pitchFamily="34" charset="-122"/>
                <a:ea typeface="微软雅黑 Light" panose="020B0502040204020203" pitchFamily="34" charset="-122"/>
              </a:rPr>
              <a:t>协议，在负载较高的情况下，冲突几率很高，排队时间时间长，应用在多人协作编辑时，可能会出现这样的极端情况：某人几乎长时间占用编辑权限，导致其他人一直处于冲突的状态而无法编辑。</a:t>
            </a:r>
          </a:p>
          <a:p>
            <a:pPr marL="0" indent="0">
              <a:lnSpc>
                <a:spcPct val="110000"/>
              </a:lnSpc>
              <a:buNone/>
            </a:pPr>
            <a:r>
              <a:rPr lang="zh-CN" altLang="en-US" sz="1200" dirty="0">
                <a:latin typeface="微软雅黑 Light" panose="020B0502040204020203" pitchFamily="34" charset="-122"/>
                <a:ea typeface="微软雅黑 Light" panose="020B0502040204020203" pitchFamily="34" charset="-122"/>
              </a:rPr>
              <a:t>我们可以参考计算机网络中的</a:t>
            </a:r>
            <a:r>
              <a:rPr lang="en-US" altLang="zh-CN" sz="1200" dirty="0">
                <a:latin typeface="微软雅黑 Light" panose="020B0502040204020203" pitchFamily="34" charset="-122"/>
                <a:ea typeface="微软雅黑 Light" panose="020B0502040204020203" pitchFamily="34" charset="-122"/>
              </a:rPr>
              <a:t>CSMA</a:t>
            </a:r>
            <a:r>
              <a:rPr lang="zh-CN" altLang="en-US" sz="1200" dirty="0">
                <a:latin typeface="微软雅黑 Light" panose="020B0502040204020203" pitchFamily="34" charset="-122"/>
                <a:ea typeface="微软雅黑 Light" panose="020B0502040204020203" pitchFamily="34" charset="-122"/>
              </a:rPr>
              <a:t>协议</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可以大大提高复用效率，并且减少冲突。对于大流量端淹没小流量端的问题，我们可以借鉴滑动窗口协议，使每个用户都有可以忍受的服务质量。</a:t>
            </a:r>
          </a:p>
          <a:p>
            <a:pPr marL="0" indent="0">
              <a:lnSpc>
                <a:spcPct val="110000"/>
              </a:lnSpc>
              <a:buNone/>
            </a:pPr>
            <a:r>
              <a:rPr lang="zh-CN" altLang="en-US" sz="1200" dirty="0">
                <a:latin typeface="微软雅黑 Light" panose="020B0502040204020203" pitchFamily="34" charset="-122"/>
                <a:ea typeface="微软雅黑 Light" panose="020B0502040204020203" pitchFamily="34" charset="-122"/>
              </a:rPr>
              <a:t>然而，由于延迟和时序等原因，如果要恢复由冲突导致失效的指令，单纯的编辑锁是没办法实现的。如果这些失效的指令丢失了，就会导致修改状态不稳定，或是呈现的编辑结果与修改结果不符，这也是用户很难接受的。</a:t>
            </a:r>
          </a:p>
          <a:p>
            <a:pPr marL="0" indent="0">
              <a:buNone/>
            </a:pPr>
            <a:endParaRPr kumimoji="1" lang="zh-CN" altLang="en-US" sz="1100" dirty="0">
              <a:latin typeface="微软雅黑 Light" panose="020B0502040204020203" pitchFamily="34" charset="-122"/>
              <a:ea typeface="微软雅黑 Light" panose="020B0502040204020203" pitchFamily="34" charset="-122"/>
            </a:endParaRPr>
          </a:p>
          <a:p>
            <a:endParaRPr kumimoji="1" lang="zh-CN" altLang="en-US" dirty="0"/>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14</a:t>
            </a:fld>
            <a:endParaRPr kumimoji="1" lang="zh-CN" altLang="en-US"/>
          </a:p>
        </p:txBody>
      </p:sp>
    </p:spTree>
    <p:extLst>
      <p:ext uri="{BB962C8B-B14F-4D97-AF65-F5344CB8AC3E}">
        <p14:creationId xmlns:p14="http://schemas.microsoft.com/office/powerpoint/2010/main" val="180893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Light" panose="020B0502040204020203" pitchFamily="34" charset="-122"/>
                <a:ea typeface="微软雅黑 Light" panose="020B0502040204020203" pitchFamily="34" charset="-122"/>
              </a:rPr>
              <a:t>思想从总体上来说就是利用多存储的信息来在某一时刻解决一致性问题。在实际系统中应用，我们必须要考虑很多的数据类型和应用场景。</a:t>
            </a:r>
            <a:r>
              <a:rPr lang="en-US" altLang="zh-CN" dirty="0">
                <a:solidFill>
                  <a:schemeClr val="bg1"/>
                </a:solidFill>
                <a:latin typeface="微软雅黑 Light" panose="020B0502040204020203" pitchFamily="34" charset="-122"/>
                <a:ea typeface="微软雅黑 Light" panose="020B0502040204020203" pitchFamily="34" charset="-122"/>
              </a:rPr>
              <a:t>CRDT</a:t>
            </a:r>
            <a:r>
              <a:rPr lang="zh-CN" altLang="en-US" dirty="0">
                <a:solidFill>
                  <a:schemeClr val="bg1"/>
                </a:solidFill>
                <a:latin typeface="微软雅黑 Light" panose="020B0502040204020203" pitchFamily="34" charset="-122"/>
                <a:ea typeface="微软雅黑 Light" panose="020B0502040204020203" pitchFamily="34" charset="-122"/>
              </a:rPr>
              <a:t>就是这样一些适应于不同场景的可以保持最终一致性的数据结构的统称。</a:t>
            </a:r>
            <a:endParaRPr kumimoji="1" lang="zh-CN" altLang="en-US" dirty="0">
              <a:solidFill>
                <a:schemeClr val="bg1"/>
              </a:solidFill>
              <a:latin typeface="微软雅黑 Light" panose="020B0502040204020203" pitchFamily="34" charset="-122"/>
              <a:ea typeface="微软雅黑 Light" panose="020B0502040204020203" pitchFamily="34" charset="-122"/>
            </a:endParaRPr>
          </a:p>
          <a:p>
            <a:r>
              <a:rPr lang="en-US" altLang="zh-CN" dirty="0">
                <a:solidFill>
                  <a:srgbClr val="32404E"/>
                </a:solidFill>
                <a:latin typeface="微软雅黑 Light" panose="020B0502040204020203" pitchFamily="34" charset="-122"/>
                <a:ea typeface="微软雅黑 Light" panose="020B0502040204020203" pitchFamily="34" charset="-122"/>
              </a:rPr>
              <a:t>CRDT</a:t>
            </a:r>
            <a:r>
              <a:rPr lang="zh-CN" altLang="en-US" dirty="0">
                <a:solidFill>
                  <a:srgbClr val="32404E"/>
                </a:solidFill>
                <a:latin typeface="微软雅黑 Light" panose="020B0502040204020203" pitchFamily="34" charset="-122"/>
                <a:ea typeface="微软雅黑 Light" panose="020B0502040204020203" pitchFamily="34" charset="-122"/>
              </a:rPr>
              <a:t>不是一个基于共识的系统，其使用一些简单的数学性质来确保事件的连续性。</a:t>
            </a:r>
            <a:r>
              <a:rPr lang="en-US" altLang="zh-CN" dirty="0">
                <a:solidFill>
                  <a:srgbClr val="32404E"/>
                </a:solidFill>
                <a:latin typeface="微软雅黑 Light" panose="020B0502040204020203" pitchFamily="34" charset="-122"/>
                <a:ea typeface="微软雅黑 Light" panose="020B0502040204020203" pitchFamily="34" charset="-122"/>
              </a:rPr>
              <a:t>CRDT</a:t>
            </a:r>
            <a:r>
              <a:rPr lang="zh-CN" altLang="en-US" dirty="0">
                <a:solidFill>
                  <a:srgbClr val="32404E"/>
                </a:solidFill>
                <a:latin typeface="微软雅黑 Light" panose="020B0502040204020203" pitchFamily="34" charset="-122"/>
                <a:ea typeface="微软雅黑 Light" panose="020B0502040204020203" pitchFamily="34" charset="-122"/>
              </a:rPr>
              <a:t>快速将备份整合为和使用序列处理效果相同的通用的状态。由于</a:t>
            </a:r>
            <a:r>
              <a:rPr lang="en-US" altLang="zh-CN" dirty="0">
                <a:solidFill>
                  <a:srgbClr val="32404E"/>
                </a:solidFill>
                <a:latin typeface="微软雅黑 Light" panose="020B0502040204020203" pitchFamily="34" charset="-122"/>
                <a:ea typeface="微软雅黑 Light" panose="020B0502040204020203" pitchFamily="34" charset="-122"/>
              </a:rPr>
              <a:t>CRDT</a:t>
            </a:r>
            <a:r>
              <a:rPr lang="zh-CN" altLang="en-US" dirty="0">
                <a:solidFill>
                  <a:srgbClr val="32404E"/>
                </a:solidFill>
                <a:latin typeface="微软雅黑 Light" panose="020B0502040204020203" pitchFamily="34" charset="-122"/>
                <a:ea typeface="微软雅黑 Light" panose="020B0502040204020203" pitchFamily="34" charset="-122"/>
              </a:rPr>
              <a:t>不需要同步，一个升级会被快速地处理。，并不被网络的延迟性所影响。</a:t>
            </a:r>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17</a:t>
            </a:fld>
            <a:endParaRPr kumimoji="1" lang="zh-CN" altLang="en-US"/>
          </a:p>
        </p:txBody>
      </p:sp>
    </p:spTree>
    <p:extLst>
      <p:ext uri="{BB962C8B-B14F-4D97-AF65-F5344CB8AC3E}">
        <p14:creationId xmlns:p14="http://schemas.microsoft.com/office/powerpoint/2010/main" val="2609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微软雅黑 Light" panose="020B0502040204020203" pitchFamily="34" charset="-122"/>
                <a:ea typeface="微软雅黑 Light" panose="020B0502040204020203" pitchFamily="34" charset="-122"/>
              </a:rPr>
              <a:t>OT</a:t>
            </a:r>
            <a:r>
              <a:rPr lang="zh-CN" altLang="en-US" sz="1200" dirty="0">
                <a:solidFill>
                  <a:schemeClr val="bg1"/>
                </a:solidFill>
                <a:latin typeface="微软雅黑 Light" panose="020B0502040204020203" pitchFamily="34" charset="-122"/>
                <a:ea typeface="微软雅黑 Light" panose="020B0502040204020203" pitchFamily="34" charset="-122"/>
              </a:rPr>
              <a:t>最早是在</a:t>
            </a:r>
            <a:r>
              <a:rPr lang="en-US" altLang="zh-CN" sz="1200" dirty="0">
                <a:solidFill>
                  <a:schemeClr val="bg1"/>
                </a:solidFill>
                <a:latin typeface="微软雅黑 Light" panose="020B0502040204020203" pitchFamily="34" charset="-122"/>
                <a:ea typeface="微软雅黑 Light" panose="020B0502040204020203" pitchFamily="34" charset="-122"/>
              </a:rPr>
              <a:t>1989</a:t>
            </a:r>
            <a:r>
              <a:rPr lang="zh-CN" altLang="en-US" sz="1200" dirty="0">
                <a:solidFill>
                  <a:schemeClr val="bg1"/>
                </a:solidFill>
                <a:latin typeface="微软雅黑 Light" panose="020B0502040204020203" pitchFamily="34" charset="-122"/>
                <a:ea typeface="微软雅黑 Light" panose="020B0502040204020203" pitchFamily="34" charset="-122"/>
              </a:rPr>
              <a:t>年由</a:t>
            </a:r>
            <a:r>
              <a:rPr lang="en-US" altLang="zh-CN" sz="1200" dirty="0">
                <a:solidFill>
                  <a:schemeClr val="bg1"/>
                </a:solidFill>
                <a:latin typeface="微软雅黑 Light" panose="020B0502040204020203" pitchFamily="34" charset="-122"/>
                <a:ea typeface="微软雅黑 Light" panose="020B0502040204020203" pitchFamily="34" charset="-122"/>
              </a:rPr>
              <a:t>C. Ellis</a:t>
            </a:r>
            <a:r>
              <a:rPr lang="zh-CN" altLang="en-US" sz="1200" dirty="0">
                <a:solidFill>
                  <a:schemeClr val="bg1"/>
                </a:solidFill>
                <a:latin typeface="微软雅黑 Light" panose="020B0502040204020203" pitchFamily="34" charset="-122"/>
                <a:ea typeface="微软雅黑 Light" panose="020B0502040204020203" pitchFamily="34" charset="-122"/>
              </a:rPr>
              <a:t> </a:t>
            </a:r>
            <a:r>
              <a:rPr lang="en-US" altLang="zh-CN" sz="1200" dirty="0">
                <a:solidFill>
                  <a:schemeClr val="bg1"/>
                </a:solidFill>
                <a:latin typeface="微软雅黑 Light" panose="020B0502040204020203" pitchFamily="34" charset="-122"/>
                <a:ea typeface="微软雅黑 Light" panose="020B0502040204020203" pitchFamily="34" charset="-122"/>
              </a:rPr>
              <a:t>and S. Gibbs</a:t>
            </a:r>
            <a:r>
              <a:rPr lang="zh-CN" altLang="en-US" sz="1200" dirty="0">
                <a:solidFill>
                  <a:schemeClr val="bg1"/>
                </a:solidFill>
                <a:latin typeface="微软雅黑 Light" panose="020B0502040204020203" pitchFamily="34" charset="-122"/>
                <a:ea typeface="微软雅黑 Light" panose="020B0502040204020203" pitchFamily="34" charset="-122"/>
              </a:rPr>
              <a:t>提出的。但是过了几年，就有人发现了原始的方案拥有一些正确性的问题，也提出了不同的解决方案。随后十几年，无数研究者又对</a:t>
            </a:r>
            <a:r>
              <a:rPr lang="en-US" altLang="zh-CN" sz="1200" dirty="0">
                <a:solidFill>
                  <a:schemeClr val="bg1"/>
                </a:solidFill>
                <a:latin typeface="微软雅黑 Light" panose="020B0502040204020203" pitchFamily="34" charset="-122"/>
                <a:ea typeface="微软雅黑 Light" panose="020B0502040204020203" pitchFamily="34" charset="-122"/>
              </a:rPr>
              <a:t>OT</a:t>
            </a:r>
            <a:r>
              <a:rPr lang="zh-CN" altLang="en-US" sz="1200" dirty="0">
                <a:solidFill>
                  <a:schemeClr val="bg1"/>
                </a:solidFill>
                <a:latin typeface="微软雅黑 Light" panose="020B0502040204020203" pitchFamily="34" charset="-122"/>
                <a:ea typeface="微软雅黑 Light" panose="020B0502040204020203" pitchFamily="34" charset="-122"/>
              </a:rPr>
              <a:t>进行了不断的扩充和升级。</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微软雅黑 Light" panose="020B0502040204020203" pitchFamily="34" charset="-122"/>
                <a:ea typeface="微软雅黑 Light" panose="020B0502040204020203" pitchFamily="34" charset="-122"/>
              </a:rPr>
              <a:t>OT</a:t>
            </a:r>
            <a:r>
              <a:rPr lang="zh-CN" altLang="en-US" sz="1200" dirty="0">
                <a:solidFill>
                  <a:schemeClr val="bg1"/>
                </a:solidFill>
                <a:latin typeface="微软雅黑 Light" panose="020B0502040204020203" pitchFamily="34" charset="-122"/>
                <a:ea typeface="微软雅黑 Light" panose="020B0502040204020203" pitchFamily="34" charset="-122"/>
              </a:rPr>
              <a:t>这项技术，顾名思义就是当文档的状态发生变化时，就对用户发送的操作请求进行变化，从而保证每个用户文档状态的同步。在</a:t>
            </a:r>
            <a:r>
              <a:rPr lang="en-US" altLang="zh-CN" sz="1200" dirty="0">
                <a:solidFill>
                  <a:schemeClr val="bg1"/>
                </a:solidFill>
                <a:latin typeface="微软雅黑 Light" panose="020B0502040204020203" pitchFamily="34" charset="-122"/>
                <a:ea typeface="微软雅黑 Light" panose="020B0502040204020203" pitchFamily="34" charset="-122"/>
              </a:rPr>
              <a:t>OT</a:t>
            </a:r>
            <a:r>
              <a:rPr lang="zh-CN" altLang="en-US" sz="1200" dirty="0">
                <a:solidFill>
                  <a:schemeClr val="bg1"/>
                </a:solidFill>
                <a:latin typeface="微软雅黑 Light" panose="020B0502040204020203" pitchFamily="34" charset="-122"/>
                <a:ea typeface="微软雅黑 Light" panose="020B0502040204020203" pitchFamily="34" charset="-122"/>
              </a:rPr>
              <a:t>中，用户的所有编辑都会被转变成一个操作（</a:t>
            </a:r>
            <a:r>
              <a:rPr lang="en-US" altLang="zh-CN" sz="1200" dirty="0">
                <a:solidFill>
                  <a:schemeClr val="bg1"/>
                </a:solidFill>
                <a:latin typeface="微软雅黑 Light" panose="020B0502040204020203" pitchFamily="34" charset="-122"/>
                <a:ea typeface="微软雅黑 Light" panose="020B0502040204020203" pitchFamily="34" charset="-122"/>
              </a:rPr>
              <a:t>operation</a:t>
            </a:r>
            <a:r>
              <a:rPr lang="zh-CN" altLang="en-US" sz="1200" dirty="0">
                <a:solidFill>
                  <a:schemeClr val="bg1"/>
                </a:solidFill>
                <a:latin typeface="微软雅黑 Light" panose="020B0502040204020203" pitchFamily="34" charset="-122"/>
                <a:ea typeface="微软雅黑 Light" panose="020B0502040204020203" pitchFamily="34" charset="-122"/>
              </a:rPr>
              <a:t>）。当两个操作被应用到一篇文档时，我们会根据第一个操作对文档的改变，计算第二个操作该如何变化，以保证第二个操作的一正常进行，保留第一个操作原本对文档的操作意图。</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微软雅黑 Light"/>
                <a:ea typeface="+mn-ea"/>
                <a:cs typeface="+mn-cs"/>
              </a:rPr>
              <a:t>OT</a:t>
            </a:r>
            <a:r>
              <a:rPr lang="zh-CN" altLang="en-US" sz="1200" dirty="0">
                <a:solidFill>
                  <a:schemeClr val="bg1"/>
                </a:solidFill>
                <a:latin typeface="微软雅黑 Light"/>
                <a:ea typeface="+mn-ea"/>
                <a:cs typeface="+mn-cs"/>
              </a:rPr>
              <a:t>中最大的一个难题就是实现撤销的操作了。在</a:t>
            </a:r>
            <a:r>
              <a:rPr lang="en-US" altLang="zh-CN" sz="1200" dirty="0">
                <a:solidFill>
                  <a:schemeClr val="bg1"/>
                </a:solidFill>
                <a:latin typeface="微软雅黑 Light"/>
                <a:ea typeface="+mn-ea"/>
                <a:cs typeface="+mn-cs"/>
              </a:rPr>
              <a:t>OT</a:t>
            </a:r>
            <a:r>
              <a:rPr lang="zh-CN" altLang="en-US" sz="1200" dirty="0">
                <a:solidFill>
                  <a:schemeClr val="bg1"/>
                </a:solidFill>
                <a:latin typeface="微软雅黑 Light"/>
                <a:ea typeface="+mn-ea"/>
                <a:cs typeface="+mn-cs"/>
              </a:rPr>
              <a:t>中我们要撤销操作</a:t>
            </a:r>
            <a:r>
              <a:rPr lang="en-US" altLang="zh-CN" sz="1200" dirty="0">
                <a:solidFill>
                  <a:schemeClr val="bg1"/>
                </a:solidFill>
                <a:latin typeface="微软雅黑 Light"/>
                <a:ea typeface="+mn-ea"/>
                <a:cs typeface="+mn-cs"/>
              </a:rPr>
              <a:t>O</a:t>
            </a:r>
            <a:r>
              <a:rPr lang="zh-CN" altLang="en-US" sz="1200" dirty="0">
                <a:solidFill>
                  <a:schemeClr val="bg1"/>
                </a:solidFill>
                <a:latin typeface="微软雅黑 Light"/>
                <a:ea typeface="+mn-ea"/>
                <a:cs typeface="+mn-cs"/>
              </a:rPr>
              <a:t>，那么我们就要消除操作</a:t>
            </a:r>
            <a:r>
              <a:rPr lang="en-US" altLang="zh-CN" sz="1200" dirty="0">
                <a:solidFill>
                  <a:schemeClr val="bg1"/>
                </a:solidFill>
                <a:latin typeface="微软雅黑 Light"/>
                <a:ea typeface="+mn-ea"/>
                <a:cs typeface="+mn-cs"/>
              </a:rPr>
              <a:t>O</a:t>
            </a:r>
            <a:r>
              <a:rPr lang="zh-CN" altLang="en-US" sz="1200" dirty="0">
                <a:solidFill>
                  <a:schemeClr val="bg1"/>
                </a:solidFill>
                <a:latin typeface="微软雅黑 Light"/>
                <a:ea typeface="+mn-ea"/>
                <a:cs typeface="+mn-cs"/>
              </a:rPr>
              <a:t>的一切影响，同时保留其他所有操作的影响。在一个单用户文本编辑器中，这一点很容易实现，因为操作都是线性的。但在多用户协作系统中，这就成为了一个难题，操作变成非线性的了。</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latin typeface="微软雅黑 Light" panose="020B0502040204020203" pitchFamily="34" charset="-122"/>
              <a:ea typeface="微软雅黑 Light" panose="020B0502040204020203" pitchFamily="34" charset="-122"/>
            </a:endParaRPr>
          </a:p>
          <a:p>
            <a:endParaRPr kumimoji="1" lang="zh-CN" altLang="en-US" dirty="0"/>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18</a:t>
            </a:fld>
            <a:endParaRPr kumimoji="1" lang="zh-CN" altLang="en-US"/>
          </a:p>
        </p:txBody>
      </p:sp>
    </p:spTree>
    <p:extLst>
      <p:ext uri="{BB962C8B-B14F-4D97-AF65-F5344CB8AC3E}">
        <p14:creationId xmlns:p14="http://schemas.microsoft.com/office/powerpoint/2010/main" val="1175280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微软雅黑 Light" panose="020B0502040204020203" pitchFamily="34" charset="-122"/>
                <a:ea typeface="微软雅黑 Light" panose="020B0502040204020203" pitchFamily="34" charset="-122"/>
              </a:rPr>
              <a:t>AST </a:t>
            </a:r>
            <a:r>
              <a:rPr lang="zh-CN" altLang="en-US" sz="1200" dirty="0">
                <a:latin typeface="微软雅黑 Light" panose="020B0502040204020203" pitchFamily="34" charset="-122"/>
                <a:ea typeface="微软雅黑 Light" panose="020B0502040204020203" pitchFamily="34" charset="-122"/>
              </a:rPr>
              <a:t>地址空间转换</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这个算法应用范围极广</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但是最重要的还是解决了实时协作的冲突问题</a:t>
            </a:r>
            <a:endParaRPr lang="en-US" altLang="zh-CN" sz="1200" dirty="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Light" panose="020B0502040204020203" pitchFamily="34" charset="-122"/>
                <a:ea typeface="微软雅黑 Light" panose="020B0502040204020203" pitchFamily="34" charset="-122"/>
              </a:rPr>
              <a:t>与</a:t>
            </a:r>
            <a:r>
              <a:rPr lang="en-US" altLang="zh-CN" sz="1200" dirty="0">
                <a:latin typeface="微软雅黑 Light" panose="020B0502040204020203" pitchFamily="34" charset="-122"/>
                <a:ea typeface="微软雅黑 Light" panose="020B0502040204020203" pitchFamily="34" charset="-122"/>
              </a:rPr>
              <a:t>OT</a:t>
            </a:r>
            <a:r>
              <a:rPr lang="zh-CN" altLang="en-US" sz="1200" dirty="0">
                <a:latin typeface="微软雅黑 Light" panose="020B0502040204020203" pitchFamily="34" charset="-122"/>
                <a:ea typeface="微软雅黑 Light" panose="020B0502040204020203" pitchFamily="34" charset="-122"/>
              </a:rPr>
              <a:t>算法相比</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这类算法在处理远程操作时</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并不是通过修正操作来获取操作的正确执行位置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Light" panose="020B0502040204020203" pitchFamily="34" charset="-122"/>
                <a:ea typeface="微软雅黑 Light" panose="020B0502040204020203" pitchFamily="34" charset="-122"/>
              </a:rPr>
              <a:t>而是通过计算文档的地址空间来将文档状态回退到操作产生时的状态来获取操作的执行位置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Light" panose="020B0502040204020203" pitchFamily="34" charset="-122"/>
                <a:ea typeface="微软雅黑 Light" panose="020B0502040204020203" pitchFamily="34" charset="-122"/>
              </a:rPr>
              <a:t>目前 </a:t>
            </a:r>
            <a:r>
              <a:rPr lang="en-US" altLang="zh-CN" sz="1200" dirty="0" err="1">
                <a:latin typeface="微软雅黑 Light" panose="020B0502040204020203" pitchFamily="34" charset="-122"/>
                <a:ea typeface="微软雅黑 Light" panose="020B0502040204020203" pitchFamily="34" charset="-122"/>
              </a:rPr>
              <a:t>collabedit</a:t>
            </a:r>
            <a:r>
              <a:rPr lang="en-US" altLang="zh-CN" sz="1200" dirty="0">
                <a:latin typeface="微软雅黑 Light" panose="020B0502040204020203" pitchFamily="34" charset="-122"/>
                <a:ea typeface="微软雅黑 Light" panose="020B0502040204020203" pitchFamily="34" charset="-122"/>
              </a:rPr>
              <a:t> </a:t>
            </a:r>
            <a:r>
              <a:rPr lang="zh-CN" altLang="en-US" sz="1200" dirty="0">
                <a:latin typeface="微软雅黑 Light" panose="020B0502040204020203" pitchFamily="34" charset="-122"/>
                <a:ea typeface="微软雅黑 Light" panose="020B0502040204020203" pitchFamily="34" charset="-122"/>
              </a:rPr>
              <a:t>石墨 </a:t>
            </a:r>
            <a:r>
              <a:rPr lang="en-US" altLang="zh-CN" sz="1200" dirty="0">
                <a:latin typeface="微软雅黑 Light" panose="020B0502040204020203" pitchFamily="34" charset="-122"/>
                <a:ea typeface="微软雅黑 Light" panose="020B0502040204020203" pitchFamily="34" charset="-122"/>
              </a:rPr>
              <a:t>google drive</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One drive</a:t>
            </a:r>
            <a:r>
              <a:rPr lang="zh-CN" altLang="en-US" sz="1200" dirty="0">
                <a:latin typeface="微软雅黑 Light" panose="020B0502040204020203" pitchFamily="34" charset="-122"/>
                <a:ea typeface="微软雅黑 Light" panose="020B0502040204020203" pitchFamily="34" charset="-122"/>
              </a:rPr>
              <a:t>等等都是基于</a:t>
            </a:r>
            <a:r>
              <a:rPr lang="en-US" altLang="zh-CN" sz="1200" dirty="0">
                <a:latin typeface="微软雅黑 Light" panose="020B0502040204020203" pitchFamily="34" charset="-122"/>
                <a:ea typeface="微软雅黑 Light" panose="020B0502040204020203" pitchFamily="34" charset="-122"/>
              </a:rPr>
              <a:t>AST</a:t>
            </a:r>
            <a:r>
              <a:rPr lang="zh-CN" altLang="en-US" sz="1200" dirty="0">
                <a:latin typeface="微软雅黑 Light" panose="020B0502040204020203" pitchFamily="34" charset="-122"/>
                <a:ea typeface="微软雅黑 Light" panose="020B0502040204020203" pitchFamily="34" charset="-122"/>
              </a:rPr>
              <a:t>实现的</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说明这个算法在应用上来说已经是达到了商业上可用的级别了</a:t>
            </a:r>
          </a:p>
          <a:p>
            <a:endParaRPr lang="zh-CN" altLang="en-US" sz="1200" dirty="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ED8A9B0-80EF-A34D-B345-E2DEC5501E01}" type="slidenum">
              <a:rPr kumimoji="0" 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mn-cs"/>
            </a:endParaRPr>
          </a:p>
        </p:txBody>
      </p:sp>
    </p:spTree>
    <p:extLst>
      <p:ext uri="{BB962C8B-B14F-4D97-AF65-F5344CB8AC3E}">
        <p14:creationId xmlns:p14="http://schemas.microsoft.com/office/powerpoint/2010/main" val="1782390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96954A24-5DDB-6B49-AD03-694A322A5C7F}" type="datetimeFigureOut">
              <a:rPr kumimoji="1" lang="zh-CN" altLang="en-US" smtClean="0"/>
              <a:t>2018/6/13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1481073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6954A24-5DDB-6B49-AD03-694A322A5C7F}" type="datetimeFigureOut">
              <a:rPr kumimoji="1" lang="zh-CN" altLang="en-US" smtClean="0"/>
              <a:t>2018/6/13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19956208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ipad_mockup2">
    <p:spTree>
      <p:nvGrpSpPr>
        <p:cNvPr id="1" name=""/>
        <p:cNvGrpSpPr/>
        <p:nvPr/>
      </p:nvGrpSpPr>
      <p:grpSpPr>
        <a:xfrm>
          <a:off x="0" y="0"/>
          <a:ext cx="0" cy="0"/>
          <a:chOff x="0" y="0"/>
          <a:chExt cx="0" cy="0"/>
        </a:xfrm>
      </p:grpSpPr>
      <p:sp>
        <p:nvSpPr>
          <p:cNvPr id="8" name="Picture Placeholder 4"/>
          <p:cNvSpPr>
            <a:spLocks noGrp="1"/>
          </p:cNvSpPr>
          <p:nvPr>
            <p:ph type="pic" sz="quarter" idx="10"/>
          </p:nvPr>
        </p:nvSpPr>
        <p:spPr>
          <a:xfrm>
            <a:off x="4203277" y="2174168"/>
            <a:ext cx="3791521" cy="2816984"/>
          </a:xfrm>
        </p:spPr>
        <p:txBody>
          <a:bodyPr>
            <a:normAutofit/>
          </a:bodyPr>
          <a:lstStyle>
            <a:lvl1pPr>
              <a:defRPr sz="1800"/>
            </a:lvl1pPr>
          </a:lstStyle>
          <a:p>
            <a:endParaRPr lang="en-US" dirty="0"/>
          </a:p>
        </p:txBody>
      </p:sp>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7877477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new_macbook_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3946984" y="2196447"/>
            <a:ext cx="4254375" cy="2649409"/>
          </a:xfrm>
        </p:spPr>
        <p:txBody>
          <a:bodyPr>
            <a:normAutofit/>
          </a:bodyPr>
          <a:lstStyle>
            <a:lvl1pPr>
              <a:defRPr sz="1800"/>
            </a:lvl1pPr>
          </a:lstStyle>
          <a:p>
            <a:endParaRPr lang="en-US" dirty="0"/>
          </a:p>
        </p:txBody>
      </p:sp>
      <p:sp>
        <p:nvSpPr>
          <p:cNvPr id="5" name="Oval 4"/>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6" name="TextBox 5"/>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4034583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iMac_Compare">
    <p:spTree>
      <p:nvGrpSpPr>
        <p:cNvPr id="1" name=""/>
        <p:cNvGrpSpPr/>
        <p:nvPr/>
      </p:nvGrpSpPr>
      <p:grpSpPr>
        <a:xfrm>
          <a:off x="0" y="0"/>
          <a:ext cx="0" cy="0"/>
          <a:chOff x="0" y="0"/>
          <a:chExt cx="0" cy="0"/>
        </a:xfrm>
      </p:grpSpPr>
      <p:sp>
        <p:nvSpPr>
          <p:cNvPr id="32" name="Picture Placeholder 4"/>
          <p:cNvSpPr>
            <a:spLocks noGrp="1"/>
          </p:cNvSpPr>
          <p:nvPr>
            <p:ph type="pic" sz="quarter" idx="10"/>
          </p:nvPr>
        </p:nvSpPr>
        <p:spPr>
          <a:xfrm>
            <a:off x="1805605" y="1433821"/>
            <a:ext cx="2938031" cy="1669391"/>
          </a:xfrm>
        </p:spPr>
        <p:txBody>
          <a:bodyPr>
            <a:normAutofit/>
          </a:bodyPr>
          <a:lstStyle>
            <a:lvl1pPr>
              <a:defRPr sz="1800"/>
            </a:lvl1pPr>
          </a:lstStyle>
          <a:p>
            <a:endParaRPr lang="en-US" dirty="0"/>
          </a:p>
        </p:txBody>
      </p:sp>
      <p:sp>
        <p:nvSpPr>
          <p:cNvPr id="33" name="Picture Placeholder 4"/>
          <p:cNvSpPr>
            <a:spLocks noGrp="1"/>
          </p:cNvSpPr>
          <p:nvPr>
            <p:ph type="pic" sz="quarter" idx="11"/>
          </p:nvPr>
        </p:nvSpPr>
        <p:spPr>
          <a:xfrm>
            <a:off x="7366848" y="1437127"/>
            <a:ext cx="2938031" cy="1669391"/>
          </a:xfrm>
        </p:spPr>
        <p:txBody>
          <a:bodyPr>
            <a:normAutofit/>
          </a:bodyPr>
          <a:lstStyle>
            <a:lvl1pPr>
              <a:defRPr sz="1800"/>
            </a:lvl1pPr>
          </a:lstStyle>
          <a:p>
            <a:endParaRPr lang="en-US" dirty="0"/>
          </a:p>
        </p:txBody>
      </p:sp>
      <p:sp>
        <p:nvSpPr>
          <p:cNvPr id="5" name="Oval 4"/>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6" name="TextBox 5"/>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4668023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Individual of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0" y="0"/>
            <a:ext cx="6096000" cy="6935254"/>
          </a:xfrm>
          <a:prstGeom prst="rect">
            <a:avLst/>
          </a:prstGeom>
        </p:spPr>
        <p:txBody>
          <a:bodyPr>
            <a:normAutofit/>
          </a:bodyPr>
          <a:lstStyle>
            <a:lvl1pPr>
              <a:defRPr sz="1600"/>
            </a:lvl1pPr>
          </a:lstStyle>
          <a:p>
            <a:endParaRPr lang="en-US"/>
          </a:p>
        </p:txBody>
      </p:sp>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5" name="TextBox 4"/>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0681987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7" name="Picture Placeholder 6"/>
          <p:cNvSpPr>
            <a:spLocks noGrp="1" noChangeAspect="1"/>
          </p:cNvSpPr>
          <p:nvPr>
            <p:ph type="pic" sz="quarter" idx="10"/>
          </p:nvPr>
        </p:nvSpPr>
        <p:spPr>
          <a:xfrm>
            <a:off x="1012500" y="1876778"/>
            <a:ext cx="914281" cy="914400"/>
          </a:xfrm>
          <a:prstGeom prst="ellipse">
            <a:avLst/>
          </a:prstGeom>
        </p:spPr>
        <p:txBody>
          <a:bodyPr rtlCol="0">
            <a:normAutofit/>
          </a:bodyPr>
          <a:lstStyle>
            <a:lvl1pPr marL="0" indent="0">
              <a:buNone/>
              <a:defRPr sz="1000">
                <a:solidFill>
                  <a:schemeClr val="tx1"/>
                </a:solidFill>
              </a:defRPr>
            </a:lvl1pPr>
          </a:lstStyle>
          <a:p>
            <a:pPr lvl="0"/>
            <a:endParaRPr lang="en-US" noProof="0"/>
          </a:p>
        </p:txBody>
      </p:sp>
      <p:sp>
        <p:nvSpPr>
          <p:cNvPr id="13" name="Picture Placeholder 6"/>
          <p:cNvSpPr>
            <a:spLocks noGrp="1" noChangeAspect="1"/>
          </p:cNvSpPr>
          <p:nvPr>
            <p:ph type="pic" sz="quarter" idx="11"/>
          </p:nvPr>
        </p:nvSpPr>
        <p:spPr>
          <a:xfrm>
            <a:off x="4311214" y="1876778"/>
            <a:ext cx="914281" cy="914400"/>
          </a:xfrm>
          <a:prstGeom prst="ellipse">
            <a:avLst/>
          </a:prstGeom>
        </p:spPr>
        <p:txBody>
          <a:bodyPr rtlCol="0">
            <a:normAutofit/>
          </a:bodyPr>
          <a:lstStyle>
            <a:lvl1pPr marL="0" indent="0">
              <a:buNone/>
              <a:defRPr sz="1000">
                <a:solidFill>
                  <a:schemeClr val="tx1"/>
                </a:solidFill>
              </a:defRPr>
            </a:lvl1pPr>
          </a:lstStyle>
          <a:p>
            <a:pPr lvl="0"/>
            <a:endParaRPr lang="en-US" noProof="0"/>
          </a:p>
        </p:txBody>
      </p:sp>
      <p:sp>
        <p:nvSpPr>
          <p:cNvPr id="15" name="Picture Placeholder 6"/>
          <p:cNvSpPr>
            <a:spLocks noGrp="1" noChangeAspect="1"/>
          </p:cNvSpPr>
          <p:nvPr>
            <p:ph type="pic" sz="quarter" idx="12"/>
          </p:nvPr>
        </p:nvSpPr>
        <p:spPr>
          <a:xfrm>
            <a:off x="7499864" y="1876778"/>
            <a:ext cx="914281" cy="914400"/>
          </a:xfrm>
          <a:prstGeom prst="ellipse">
            <a:avLst/>
          </a:prstGeom>
        </p:spPr>
        <p:txBody>
          <a:bodyPr rtlCol="0">
            <a:normAutofit/>
          </a:bodyPr>
          <a:lstStyle>
            <a:lvl1pPr marL="0" indent="0">
              <a:buNone/>
              <a:defRPr sz="1000">
                <a:solidFill>
                  <a:schemeClr val="tx1"/>
                </a:solidFill>
              </a:defRPr>
            </a:lvl1pPr>
          </a:lstStyle>
          <a:p>
            <a:pPr lvl="0"/>
            <a:endParaRPr lang="en-US" noProof="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592078188"/>
      </p:ext>
    </p:extLst>
  </p:cSld>
  <p:clrMapOvr>
    <a:masterClrMapping/>
  </p:clrMapOvr>
  <p:transition spd="med" advClick="0" advTm="2000">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Data Driven">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1587" y="1810374"/>
            <a:ext cx="12192000" cy="2674938"/>
          </a:xfrm>
        </p:spPr>
        <p:txBody>
          <a:bodyPr/>
          <a:lstStyle/>
          <a:p>
            <a:endParaRPr lang="en-US"/>
          </a:p>
        </p:txBody>
      </p:sp>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5" name="TextBox 4"/>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206477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1" y="0"/>
            <a:ext cx="7149580" cy="6858000"/>
          </a:xfrm>
        </p:spPr>
        <p:txBody>
          <a:bodyPr/>
          <a:lstStyle>
            <a:lvl1pPr>
              <a:defRPr baseline="0"/>
            </a:lvl1pPr>
          </a:lstStyle>
          <a:p>
            <a:r>
              <a:rPr lang="en-US" dirty="0"/>
              <a:t>Drag / Drop / Send to Back</a:t>
            </a:r>
          </a:p>
        </p:txBody>
      </p:sp>
      <p:sp>
        <p:nvSpPr>
          <p:cNvPr id="5" name="Oval 4"/>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6" name="TextBox 5"/>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28844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Full Image 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normAutofit/>
          </a:bodyPr>
          <a:lstStyle>
            <a:lvl1pPr marL="0" indent="0">
              <a:buNone/>
              <a:defRPr sz="1600"/>
            </a:lvl1pPr>
          </a:lstStyle>
          <a:p>
            <a:endParaRPr lang="en-US" dirty="0"/>
          </a:p>
        </p:txBody>
      </p:sp>
    </p:spTree>
    <p:extLst>
      <p:ext uri="{BB962C8B-B14F-4D97-AF65-F5344CB8AC3E}">
        <p14:creationId xmlns:p14="http://schemas.microsoft.com/office/powerpoint/2010/main" val="23710216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16923-2DD5-435D-A56D-A0599F5DC1F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829E701-1E83-4779-B206-0AA62876A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797ADF3-3EA6-4EBD-B81F-8F07F78D3805}"/>
              </a:ext>
            </a:extLst>
          </p:cNvPr>
          <p:cNvSpPr>
            <a:spLocks noGrp="1"/>
          </p:cNvSpPr>
          <p:nvPr>
            <p:ph type="dt" sz="half" idx="10"/>
          </p:nvPr>
        </p:nvSpPr>
        <p:spPr/>
        <p:txBody>
          <a:bodyPr/>
          <a:lstStyle/>
          <a:p>
            <a:fld id="{239EEB01-9063-4DF1-99E4-95BE2415FA7B}" type="datetimeFigureOut">
              <a:rPr lang="zh-CN" altLang="en-US" smtClean="0"/>
              <a:t>2018/6/13</a:t>
            </a:fld>
            <a:endParaRPr lang="zh-CN" altLang="en-US"/>
          </a:p>
        </p:txBody>
      </p:sp>
      <p:sp>
        <p:nvSpPr>
          <p:cNvPr id="5" name="页脚占位符 4">
            <a:extLst>
              <a:ext uri="{FF2B5EF4-FFF2-40B4-BE49-F238E27FC236}">
                <a16:creationId xmlns:a16="http://schemas.microsoft.com/office/drawing/2014/main" id="{384B757E-5F53-47BB-9760-0440DDA652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04F50D-92D0-4A23-A4C8-0D578B47252B}"/>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33899246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53C03-26C4-4C26-BF12-1EA1C61ACA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167104-9555-417D-A144-776093B8D74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BCBD578-9B17-4B2D-9094-BA8B4749C898}"/>
              </a:ext>
            </a:extLst>
          </p:cNvPr>
          <p:cNvSpPr>
            <a:spLocks noGrp="1"/>
          </p:cNvSpPr>
          <p:nvPr>
            <p:ph type="dt" sz="half" idx="10"/>
          </p:nvPr>
        </p:nvSpPr>
        <p:spPr/>
        <p:txBody>
          <a:bodyPr/>
          <a:lstStyle/>
          <a:p>
            <a:fld id="{239EEB01-9063-4DF1-99E4-95BE2415FA7B}" type="datetimeFigureOut">
              <a:rPr lang="zh-CN" altLang="en-US" smtClean="0"/>
              <a:t>2018/6/13</a:t>
            </a:fld>
            <a:endParaRPr lang="zh-CN" altLang="en-US"/>
          </a:p>
        </p:txBody>
      </p:sp>
      <p:sp>
        <p:nvSpPr>
          <p:cNvPr id="5" name="页脚占位符 4">
            <a:extLst>
              <a:ext uri="{FF2B5EF4-FFF2-40B4-BE49-F238E27FC236}">
                <a16:creationId xmlns:a16="http://schemas.microsoft.com/office/drawing/2014/main" id="{24682305-E308-49EA-9C81-B91063E614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3EA1BC-70DE-48BF-8D72-E852B118B56E}"/>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629830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6954A24-5DDB-6B49-AD03-694A322A5C7F}" type="datetimeFigureOut">
              <a:rPr kumimoji="1" lang="zh-CN" altLang="en-US" smtClean="0"/>
              <a:t>2018/6/13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9999598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E4596-3023-4199-BE11-EFE0CCAAE8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B3CB939-308B-4E76-8FB2-DF8A965758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D629FE1-7E9F-4322-B302-B96DE8A087C0}"/>
              </a:ext>
            </a:extLst>
          </p:cNvPr>
          <p:cNvSpPr>
            <a:spLocks noGrp="1"/>
          </p:cNvSpPr>
          <p:nvPr>
            <p:ph type="dt" sz="half" idx="10"/>
          </p:nvPr>
        </p:nvSpPr>
        <p:spPr/>
        <p:txBody>
          <a:bodyPr/>
          <a:lstStyle/>
          <a:p>
            <a:fld id="{239EEB01-9063-4DF1-99E4-95BE2415FA7B}" type="datetimeFigureOut">
              <a:rPr lang="zh-CN" altLang="en-US" smtClean="0"/>
              <a:t>2018/6/13</a:t>
            </a:fld>
            <a:endParaRPr lang="zh-CN" altLang="en-US"/>
          </a:p>
        </p:txBody>
      </p:sp>
      <p:sp>
        <p:nvSpPr>
          <p:cNvPr id="5" name="页脚占位符 4">
            <a:extLst>
              <a:ext uri="{FF2B5EF4-FFF2-40B4-BE49-F238E27FC236}">
                <a16:creationId xmlns:a16="http://schemas.microsoft.com/office/drawing/2014/main" id="{EB190771-BB82-4CF6-A1CE-79398ABC76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AEB9D2-0CCA-48EC-8749-F2E2F613110D}"/>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20086692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59847-C5B4-45B3-AD64-2A2B13D5449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EE22D0-0BD9-419F-B39C-C3BCF5C5295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A4D9456-ADE0-4F90-B6F3-6ABFCE90E71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357B874-3532-43FB-9CDF-C85E31AAB256}"/>
              </a:ext>
            </a:extLst>
          </p:cNvPr>
          <p:cNvSpPr>
            <a:spLocks noGrp="1"/>
          </p:cNvSpPr>
          <p:nvPr>
            <p:ph type="dt" sz="half" idx="10"/>
          </p:nvPr>
        </p:nvSpPr>
        <p:spPr/>
        <p:txBody>
          <a:bodyPr/>
          <a:lstStyle/>
          <a:p>
            <a:fld id="{239EEB01-9063-4DF1-99E4-95BE2415FA7B}" type="datetimeFigureOut">
              <a:rPr lang="zh-CN" altLang="en-US" smtClean="0"/>
              <a:t>2018/6/13</a:t>
            </a:fld>
            <a:endParaRPr lang="zh-CN" altLang="en-US"/>
          </a:p>
        </p:txBody>
      </p:sp>
      <p:sp>
        <p:nvSpPr>
          <p:cNvPr id="6" name="页脚占位符 5">
            <a:extLst>
              <a:ext uri="{FF2B5EF4-FFF2-40B4-BE49-F238E27FC236}">
                <a16:creationId xmlns:a16="http://schemas.microsoft.com/office/drawing/2014/main" id="{B797158F-1D32-4B5F-B8F9-7B3DC341C6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228FBC-B77E-4566-8CFB-7EDF58818A76}"/>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20914062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9BC43-6646-43B6-A2D8-432A1F8EE4E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0827C6-1622-4060-A86D-0E0E28F7EB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4290913-C848-4C9C-B127-01D653321E2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2B77BF0-F628-4CBB-95D7-53ABFA2174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F18A43E-3C9A-429E-AE5D-B2DEB652B99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5A35D08-BB55-43EA-97E5-D22BCEECFCD2}"/>
              </a:ext>
            </a:extLst>
          </p:cNvPr>
          <p:cNvSpPr>
            <a:spLocks noGrp="1"/>
          </p:cNvSpPr>
          <p:nvPr>
            <p:ph type="dt" sz="half" idx="10"/>
          </p:nvPr>
        </p:nvSpPr>
        <p:spPr/>
        <p:txBody>
          <a:bodyPr/>
          <a:lstStyle/>
          <a:p>
            <a:fld id="{239EEB01-9063-4DF1-99E4-95BE2415FA7B}" type="datetimeFigureOut">
              <a:rPr lang="zh-CN" altLang="en-US" smtClean="0"/>
              <a:t>2018/6/13</a:t>
            </a:fld>
            <a:endParaRPr lang="zh-CN" altLang="en-US"/>
          </a:p>
        </p:txBody>
      </p:sp>
      <p:sp>
        <p:nvSpPr>
          <p:cNvPr id="8" name="页脚占位符 7">
            <a:extLst>
              <a:ext uri="{FF2B5EF4-FFF2-40B4-BE49-F238E27FC236}">
                <a16:creationId xmlns:a16="http://schemas.microsoft.com/office/drawing/2014/main" id="{7FB5E8DA-B7E6-439C-9844-AA323948335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2CCBBD8-04CF-45E7-991C-DAAD8589F0A8}"/>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301139047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39B7D1-398D-4582-B9A5-A134B00BC4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0BD107-CC7A-4808-B90C-4927C6951ADA}"/>
              </a:ext>
            </a:extLst>
          </p:cNvPr>
          <p:cNvSpPr>
            <a:spLocks noGrp="1"/>
          </p:cNvSpPr>
          <p:nvPr>
            <p:ph type="dt" sz="half" idx="10"/>
          </p:nvPr>
        </p:nvSpPr>
        <p:spPr/>
        <p:txBody>
          <a:bodyPr/>
          <a:lstStyle/>
          <a:p>
            <a:fld id="{239EEB01-9063-4DF1-99E4-95BE2415FA7B}" type="datetimeFigureOut">
              <a:rPr lang="zh-CN" altLang="en-US" smtClean="0"/>
              <a:t>2018/6/13</a:t>
            </a:fld>
            <a:endParaRPr lang="zh-CN" altLang="en-US"/>
          </a:p>
        </p:txBody>
      </p:sp>
      <p:sp>
        <p:nvSpPr>
          <p:cNvPr id="4" name="页脚占位符 3">
            <a:extLst>
              <a:ext uri="{FF2B5EF4-FFF2-40B4-BE49-F238E27FC236}">
                <a16:creationId xmlns:a16="http://schemas.microsoft.com/office/drawing/2014/main" id="{30CC4BCD-56C3-4298-A192-2D6CC98970C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7A09712-104B-49E5-BE3D-5A283C7C4532}"/>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9523114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8D2337-A1EF-4BAC-96BC-4287CE34AECC}"/>
              </a:ext>
            </a:extLst>
          </p:cNvPr>
          <p:cNvSpPr>
            <a:spLocks noGrp="1"/>
          </p:cNvSpPr>
          <p:nvPr>
            <p:ph type="dt" sz="half" idx="10"/>
          </p:nvPr>
        </p:nvSpPr>
        <p:spPr/>
        <p:txBody>
          <a:bodyPr/>
          <a:lstStyle/>
          <a:p>
            <a:fld id="{239EEB01-9063-4DF1-99E4-95BE2415FA7B}" type="datetimeFigureOut">
              <a:rPr lang="zh-CN" altLang="en-US" smtClean="0"/>
              <a:t>2018/6/13</a:t>
            </a:fld>
            <a:endParaRPr lang="zh-CN" altLang="en-US"/>
          </a:p>
        </p:txBody>
      </p:sp>
      <p:sp>
        <p:nvSpPr>
          <p:cNvPr id="3" name="页脚占位符 2">
            <a:extLst>
              <a:ext uri="{FF2B5EF4-FFF2-40B4-BE49-F238E27FC236}">
                <a16:creationId xmlns:a16="http://schemas.microsoft.com/office/drawing/2014/main" id="{B62C1958-2C3B-4DEE-9B10-41E2F08640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A62E42A-3BF2-4951-9EFD-63446E5EF672}"/>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19473406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C2F1B-6055-4A8B-8E23-194EEDE5F6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8C87A0-57C2-47C2-840C-7B59446FE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4F81263-974A-4F6A-BCAD-140DF77C5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8F20E05-B7DB-4AD5-8DD3-449F4D3DAE3D}"/>
              </a:ext>
            </a:extLst>
          </p:cNvPr>
          <p:cNvSpPr>
            <a:spLocks noGrp="1"/>
          </p:cNvSpPr>
          <p:nvPr>
            <p:ph type="dt" sz="half" idx="10"/>
          </p:nvPr>
        </p:nvSpPr>
        <p:spPr/>
        <p:txBody>
          <a:bodyPr/>
          <a:lstStyle/>
          <a:p>
            <a:fld id="{239EEB01-9063-4DF1-99E4-95BE2415FA7B}" type="datetimeFigureOut">
              <a:rPr lang="zh-CN" altLang="en-US" smtClean="0"/>
              <a:t>2018/6/13</a:t>
            </a:fld>
            <a:endParaRPr lang="zh-CN" altLang="en-US"/>
          </a:p>
        </p:txBody>
      </p:sp>
      <p:sp>
        <p:nvSpPr>
          <p:cNvPr id="6" name="页脚占位符 5">
            <a:extLst>
              <a:ext uri="{FF2B5EF4-FFF2-40B4-BE49-F238E27FC236}">
                <a16:creationId xmlns:a16="http://schemas.microsoft.com/office/drawing/2014/main" id="{8B3843D8-D5D8-40DC-813B-16CAEFBCA8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5E54F9-12AD-4530-A2E4-F3ED51E7E9AB}"/>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337161426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1060C-3CC9-4EBA-87C7-DC5772A087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E0ED12F-2C53-49D8-A499-96DA00CDF6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B923AB-08BC-4488-8AC8-746C47C3D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409E119-3149-4294-B4FC-BBE2E9BB7847}"/>
              </a:ext>
            </a:extLst>
          </p:cNvPr>
          <p:cNvSpPr>
            <a:spLocks noGrp="1"/>
          </p:cNvSpPr>
          <p:nvPr>
            <p:ph type="dt" sz="half" idx="10"/>
          </p:nvPr>
        </p:nvSpPr>
        <p:spPr/>
        <p:txBody>
          <a:bodyPr/>
          <a:lstStyle/>
          <a:p>
            <a:fld id="{239EEB01-9063-4DF1-99E4-95BE2415FA7B}" type="datetimeFigureOut">
              <a:rPr lang="zh-CN" altLang="en-US" smtClean="0"/>
              <a:t>2018/6/13</a:t>
            </a:fld>
            <a:endParaRPr lang="zh-CN" altLang="en-US"/>
          </a:p>
        </p:txBody>
      </p:sp>
      <p:sp>
        <p:nvSpPr>
          <p:cNvPr id="6" name="页脚占位符 5">
            <a:extLst>
              <a:ext uri="{FF2B5EF4-FFF2-40B4-BE49-F238E27FC236}">
                <a16:creationId xmlns:a16="http://schemas.microsoft.com/office/drawing/2014/main" id="{A3E161C2-3CAB-452D-BEA2-EBCA342C6B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11BCB9-E4FE-42AA-9F6B-9436393CB78A}"/>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30287575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6814D-AD66-4B09-8161-37D91C744D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3896BC-E00B-46EA-B608-AEAFBED9083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185B0E3-1AA2-493A-92AF-3C1A8415E04D}"/>
              </a:ext>
            </a:extLst>
          </p:cNvPr>
          <p:cNvSpPr>
            <a:spLocks noGrp="1"/>
          </p:cNvSpPr>
          <p:nvPr>
            <p:ph type="dt" sz="half" idx="10"/>
          </p:nvPr>
        </p:nvSpPr>
        <p:spPr/>
        <p:txBody>
          <a:bodyPr/>
          <a:lstStyle/>
          <a:p>
            <a:fld id="{239EEB01-9063-4DF1-99E4-95BE2415FA7B}" type="datetimeFigureOut">
              <a:rPr lang="zh-CN" altLang="en-US" smtClean="0"/>
              <a:t>2018/6/13</a:t>
            </a:fld>
            <a:endParaRPr lang="zh-CN" altLang="en-US"/>
          </a:p>
        </p:txBody>
      </p:sp>
      <p:sp>
        <p:nvSpPr>
          <p:cNvPr id="5" name="页脚占位符 4">
            <a:extLst>
              <a:ext uri="{FF2B5EF4-FFF2-40B4-BE49-F238E27FC236}">
                <a16:creationId xmlns:a16="http://schemas.microsoft.com/office/drawing/2014/main" id="{330F6687-E46D-4196-856B-E60138D090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2A7247-7F78-4264-BAF4-137E9B2E2D56}"/>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26581951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4EF116-7D76-48EE-97F3-64729272115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7B6F3E0-8A18-4606-9796-E4EA41EC269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C27361D-0F66-42BD-916C-C04BAB9FBC3B}"/>
              </a:ext>
            </a:extLst>
          </p:cNvPr>
          <p:cNvSpPr>
            <a:spLocks noGrp="1"/>
          </p:cNvSpPr>
          <p:nvPr>
            <p:ph type="dt" sz="half" idx="10"/>
          </p:nvPr>
        </p:nvSpPr>
        <p:spPr/>
        <p:txBody>
          <a:bodyPr/>
          <a:lstStyle/>
          <a:p>
            <a:fld id="{239EEB01-9063-4DF1-99E4-95BE2415FA7B}" type="datetimeFigureOut">
              <a:rPr lang="zh-CN" altLang="en-US" smtClean="0"/>
              <a:t>2018/6/13</a:t>
            </a:fld>
            <a:endParaRPr lang="zh-CN" altLang="en-US"/>
          </a:p>
        </p:txBody>
      </p:sp>
      <p:sp>
        <p:nvSpPr>
          <p:cNvPr id="5" name="页脚占位符 4">
            <a:extLst>
              <a:ext uri="{FF2B5EF4-FFF2-40B4-BE49-F238E27FC236}">
                <a16:creationId xmlns:a16="http://schemas.microsoft.com/office/drawing/2014/main" id="{12696053-0215-439C-8D69-8ACCA61A71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C6327D-D194-4395-81D1-3516867BD621}"/>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10755691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595129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479155" y="1978874"/>
            <a:ext cx="4557549" cy="4155281"/>
          </a:xfrm>
        </p:spPr>
        <p:txBody>
          <a:bodyPr anchor="t"/>
          <a:lstStyle>
            <a:lvl1pPr marL="0" indent="0" algn="ctr">
              <a:buNone/>
              <a:defRPr/>
            </a:lvl1pPr>
          </a:lstStyle>
          <a:p>
            <a:r>
              <a:rPr lang="en-US" dirty="0"/>
              <a:t>Drag picture to placeholder or click icon to add</a:t>
            </a:r>
            <a:endParaRPr lang="id-ID"/>
          </a:p>
        </p:txBody>
      </p:sp>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353075428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blip>
          <a:stretch>
            <a:fillRect/>
          </a:stretch>
        </p:blipFill>
        <p:spPr>
          <a:xfrm>
            <a:off x="-20775" y="-3881"/>
            <a:ext cx="12302994" cy="6920304"/>
          </a:xfrm>
          <a:prstGeom prst="rect">
            <a:avLst/>
          </a:prstGeom>
          <a:ln w="12700">
            <a:miter lim="400000"/>
          </a:ln>
        </p:spPr>
      </p:pic>
      <p:sp>
        <p:nvSpPr>
          <p:cNvPr id="6" name="Shape 141"/>
          <p:cNvSpPr/>
          <p:nvPr userDrawn="1"/>
        </p:nvSpPr>
        <p:spPr>
          <a:xfrm>
            <a:off x="705851" y="667643"/>
            <a:ext cx="10804572" cy="5522715"/>
          </a:xfrm>
          <a:prstGeom prst="rect">
            <a:avLst/>
          </a:prstGeom>
          <a:solidFill>
            <a:srgbClr val="FEFDFF">
              <a:alpha val="6969"/>
            </a:srgbClr>
          </a:solidFill>
          <a:ln w="12700">
            <a:miter lim="400000"/>
          </a:ln>
        </p:spPr>
        <p:txBody>
          <a:bodyPr lIns="25399" tIns="25399" rIns="25399" bIns="25399" anchor="ctr"/>
          <a:lstStyle/>
          <a:p>
            <a:pPr algn="ctr" defTabSz="412724" hangingPunct="0">
              <a:defRPr sz="3200">
                <a:solidFill>
                  <a:srgbClr val="FEFDFF">
                    <a:alpha val="12190"/>
                  </a:srgbClr>
                </a:solidFill>
              </a:defRPr>
            </a:pPr>
            <a:endParaRPr sz="1600" kern="0">
              <a:solidFill>
                <a:srgbClr val="FEFDFF">
                  <a:alpha val="12190"/>
                </a:srgbClr>
              </a:solidFill>
              <a:sym typeface="Helvetica Light"/>
            </a:endParaRPr>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9" name="Picture Placeholder 8"/>
          <p:cNvSpPr>
            <a:spLocks noGrp="1"/>
          </p:cNvSpPr>
          <p:nvPr>
            <p:ph type="pic" sz="quarter" idx="13" hasCustomPrompt="1"/>
          </p:nvPr>
        </p:nvSpPr>
        <p:spPr>
          <a:xfrm>
            <a:off x="4299515" y="3486429"/>
            <a:ext cx="3618989" cy="2703929"/>
          </a:xfrm>
        </p:spPr>
        <p:txBody>
          <a:bodyPr anchor="ctr">
            <a:normAutofit/>
          </a:bodyPr>
          <a:lstStyle>
            <a:lvl1pPr marL="0" indent="0" algn="ctr">
              <a:buNone/>
              <a:defRPr sz="3594" baseline="0"/>
            </a:lvl1pPr>
          </a:lstStyle>
          <a:p>
            <a:r>
              <a:rPr lang="en-US" dirty="0"/>
              <a:t>Drag &amp; </a:t>
            </a:r>
            <a:r>
              <a:rPr lang="en-US"/>
              <a:t>Drop Image here</a:t>
            </a:r>
            <a:endParaRPr lang="en-US" dirty="0"/>
          </a:p>
        </p:txBody>
      </p:sp>
    </p:spTree>
    <p:extLst>
      <p:ext uri="{BB962C8B-B14F-4D97-AF65-F5344CB8AC3E}">
        <p14:creationId xmlns:p14="http://schemas.microsoft.com/office/powerpoint/2010/main" val="3263674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8_01">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blip>
          <a:stretch>
            <a:fillRect/>
          </a:stretch>
        </p:blipFill>
        <p:spPr>
          <a:xfrm>
            <a:off x="-20775" y="-3881"/>
            <a:ext cx="12302994" cy="6920304"/>
          </a:xfrm>
          <a:prstGeom prst="rect">
            <a:avLst/>
          </a:prstGeom>
          <a:ln w="12700">
            <a:miter lim="400000"/>
          </a:ln>
        </p:spPr>
      </p:pic>
      <p:sp>
        <p:nvSpPr>
          <p:cNvPr id="6" name="Shape 141"/>
          <p:cNvSpPr/>
          <p:nvPr userDrawn="1"/>
        </p:nvSpPr>
        <p:spPr>
          <a:xfrm>
            <a:off x="705851" y="667643"/>
            <a:ext cx="10804572" cy="5522715"/>
          </a:xfrm>
          <a:prstGeom prst="rect">
            <a:avLst/>
          </a:prstGeom>
          <a:solidFill>
            <a:srgbClr val="FEFDFF">
              <a:alpha val="6969"/>
            </a:srgbClr>
          </a:solidFill>
          <a:ln w="12700">
            <a:miter lim="400000"/>
          </a:ln>
        </p:spPr>
        <p:txBody>
          <a:bodyPr lIns="25399" tIns="25399" rIns="25399" bIns="25399" anchor="ctr"/>
          <a:lstStyle/>
          <a:p>
            <a:pPr algn="ctr" defTabSz="412724" hangingPunct="0">
              <a:defRPr sz="3200">
                <a:solidFill>
                  <a:srgbClr val="FEFDFF">
                    <a:alpha val="12190"/>
                  </a:srgbClr>
                </a:solidFill>
              </a:defRPr>
            </a:pPr>
            <a:endParaRPr sz="1600" kern="0">
              <a:solidFill>
                <a:srgbClr val="FEFDFF">
                  <a:alpha val="12190"/>
                </a:srgbClr>
              </a:solidFill>
              <a:sym typeface="Helvetica Light"/>
            </a:endParaRPr>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1890818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0" y="0"/>
            <a:ext cx="12192000" cy="6858000"/>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5628318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6479550" y="667643"/>
            <a:ext cx="5030873" cy="5522715"/>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24583753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8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B5C01996-2D0B-4E1B-998A-4107E0F8DE91}" type="slidenum">
              <a:rPr lang="en-US" altLang="zh-CN" smtClean="0"/>
              <a:pPr/>
              <a:t>‹#›</a:t>
            </a:fld>
            <a:endParaRPr lang="zh-CN" altLang="en-US" dirty="0"/>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6" name="Picture Placeholder 8"/>
          <p:cNvSpPr>
            <a:spLocks noGrp="1"/>
          </p:cNvSpPr>
          <p:nvPr>
            <p:ph type="pic" sz="quarter" idx="14" hasCustomPrompt="1"/>
          </p:nvPr>
        </p:nvSpPr>
        <p:spPr>
          <a:xfrm>
            <a:off x="686207" y="671524"/>
            <a:ext cx="5070561" cy="5522715"/>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17622531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blip>
          <a:stretch>
            <a:fillRect/>
          </a:stretch>
        </p:blipFill>
        <p:spPr>
          <a:xfrm>
            <a:off x="0" y="0"/>
            <a:ext cx="12302994" cy="6920304"/>
          </a:xfrm>
          <a:prstGeom prst="rect">
            <a:avLst/>
          </a:prstGeom>
          <a:ln w="12700">
            <a:miter lim="400000"/>
          </a:ln>
        </p:spPr>
      </p:pic>
      <p:sp>
        <p:nvSpPr>
          <p:cNvPr id="9" name="Shape 141"/>
          <p:cNvSpPr/>
          <p:nvPr userDrawn="1"/>
        </p:nvSpPr>
        <p:spPr>
          <a:xfrm>
            <a:off x="726627" y="671524"/>
            <a:ext cx="10804572" cy="5522715"/>
          </a:xfrm>
          <a:prstGeom prst="rect">
            <a:avLst/>
          </a:prstGeom>
          <a:solidFill>
            <a:srgbClr val="FEFDFF">
              <a:alpha val="6969"/>
            </a:srgbClr>
          </a:solidFill>
          <a:ln w="12700">
            <a:miter lim="400000"/>
          </a:ln>
        </p:spPr>
        <p:txBody>
          <a:bodyPr lIns="25399" tIns="25399" rIns="25399" bIns="25399" anchor="ctr"/>
          <a:lstStyle/>
          <a:p>
            <a:pPr algn="ctr" defTabSz="412724" hangingPunct="0">
              <a:defRPr sz="3200">
                <a:solidFill>
                  <a:srgbClr val="FEFDFF">
                    <a:alpha val="12190"/>
                  </a:srgbClr>
                </a:solidFill>
              </a:defRPr>
            </a:pPr>
            <a:endParaRPr sz="1600" kern="0">
              <a:solidFill>
                <a:srgbClr val="FEFDFF">
                  <a:alpha val="12190"/>
                </a:srgbClr>
              </a:solidFill>
              <a:sym typeface="Helvetica Light"/>
            </a:endParaRPr>
          </a:p>
        </p:txBody>
      </p:sp>
      <p:sp>
        <p:nvSpPr>
          <p:cNvPr id="7" name="Picture Placeholder 8"/>
          <p:cNvSpPr>
            <a:spLocks noGrp="1"/>
          </p:cNvSpPr>
          <p:nvPr>
            <p:ph type="pic" sz="quarter" idx="13" hasCustomPrompt="1"/>
          </p:nvPr>
        </p:nvSpPr>
        <p:spPr>
          <a:xfrm>
            <a:off x="6460638" y="671524"/>
            <a:ext cx="5070561" cy="5522715"/>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2884684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blip>
          <a:stretch>
            <a:fillRect/>
          </a:stretch>
        </p:blipFill>
        <p:spPr>
          <a:xfrm>
            <a:off x="-40419" y="0"/>
            <a:ext cx="12232419" cy="6880606"/>
          </a:xfrm>
          <a:prstGeom prst="rect">
            <a:avLst/>
          </a:prstGeom>
          <a:ln w="12700">
            <a:miter lim="400000"/>
          </a:ln>
        </p:spPr>
      </p:pic>
      <p:sp>
        <p:nvSpPr>
          <p:cNvPr id="9" name="Shape 141"/>
          <p:cNvSpPr/>
          <p:nvPr userDrawn="1"/>
        </p:nvSpPr>
        <p:spPr>
          <a:xfrm>
            <a:off x="686208" y="671524"/>
            <a:ext cx="10804572" cy="5522715"/>
          </a:xfrm>
          <a:prstGeom prst="rect">
            <a:avLst/>
          </a:prstGeom>
          <a:solidFill>
            <a:srgbClr val="FEFDFF">
              <a:alpha val="6969"/>
            </a:srgbClr>
          </a:solidFill>
          <a:ln w="12700">
            <a:miter lim="400000"/>
          </a:ln>
        </p:spPr>
        <p:txBody>
          <a:bodyPr lIns="25399" tIns="25399" rIns="25399" bIns="25399" anchor="ctr"/>
          <a:lstStyle/>
          <a:p>
            <a:pPr algn="ctr" defTabSz="412724" hangingPunct="0">
              <a:defRPr sz="3200">
                <a:solidFill>
                  <a:srgbClr val="FEFDFF">
                    <a:alpha val="12190"/>
                  </a:srgbClr>
                </a:solidFill>
              </a:defRPr>
            </a:pPr>
            <a:endParaRPr sz="1600" kern="0">
              <a:solidFill>
                <a:srgbClr val="FEFDFF">
                  <a:alpha val="12190"/>
                </a:srgbClr>
              </a:solidFill>
              <a:sym typeface="Helvetica Light"/>
            </a:endParaRPr>
          </a:p>
        </p:txBody>
      </p:sp>
      <p:sp>
        <p:nvSpPr>
          <p:cNvPr id="7" name="Picture Placeholder 8"/>
          <p:cNvSpPr>
            <a:spLocks noGrp="1"/>
          </p:cNvSpPr>
          <p:nvPr>
            <p:ph type="pic" sz="quarter" idx="13" hasCustomPrompt="1"/>
          </p:nvPr>
        </p:nvSpPr>
        <p:spPr>
          <a:xfrm>
            <a:off x="686207" y="671524"/>
            <a:ext cx="5070561" cy="5522715"/>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685849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6880606" y="1341004"/>
            <a:ext cx="5311394" cy="3759823"/>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567913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1503957" y="2285542"/>
            <a:ext cx="4374010" cy="282781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8208682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9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5847325" y="2247540"/>
            <a:ext cx="5055325" cy="3370154"/>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417391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
        <p:nvSpPr>
          <p:cNvPr id="5" name="Oval 4"/>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6" name="TextBox 5"/>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33492814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0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7900807" y="667640"/>
            <a:ext cx="3609615" cy="552271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4291192" y="667640"/>
            <a:ext cx="3609615" cy="552271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13" name="Picture Placeholder 8"/>
          <p:cNvSpPr>
            <a:spLocks noGrp="1"/>
          </p:cNvSpPr>
          <p:nvPr>
            <p:ph type="pic" sz="quarter" idx="15" hasCustomPrompt="1"/>
          </p:nvPr>
        </p:nvSpPr>
        <p:spPr>
          <a:xfrm>
            <a:off x="681576" y="667640"/>
            <a:ext cx="3609615" cy="552271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18555506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7900807" y="667641"/>
            <a:ext cx="3609615" cy="2403610"/>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4291192" y="667641"/>
            <a:ext cx="3609615" cy="2403610"/>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13" name="Picture Placeholder 8"/>
          <p:cNvSpPr>
            <a:spLocks noGrp="1"/>
          </p:cNvSpPr>
          <p:nvPr>
            <p:ph type="pic" sz="quarter" idx="15" hasCustomPrompt="1"/>
          </p:nvPr>
        </p:nvSpPr>
        <p:spPr>
          <a:xfrm>
            <a:off x="681576" y="667641"/>
            <a:ext cx="3609615" cy="2403610"/>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22026929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2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7900807"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681576"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7529351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3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4291192" y="667640"/>
            <a:ext cx="7219231" cy="552271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681576"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23785853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4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6879213" y="667641"/>
            <a:ext cx="4631209" cy="308741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27202861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5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7900807"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4291192" y="3428999"/>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13" name="Picture Placeholder 8"/>
          <p:cNvSpPr>
            <a:spLocks noGrp="1"/>
          </p:cNvSpPr>
          <p:nvPr>
            <p:ph type="pic" sz="quarter" idx="15" hasCustomPrompt="1"/>
          </p:nvPr>
        </p:nvSpPr>
        <p:spPr>
          <a:xfrm>
            <a:off x="681576"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39823049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681576" y="667641"/>
            <a:ext cx="10828847" cy="382598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205310282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7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7900807" y="3428999"/>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4291192" y="3428999"/>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13" name="Picture Placeholder 8"/>
          <p:cNvSpPr>
            <a:spLocks noGrp="1"/>
          </p:cNvSpPr>
          <p:nvPr>
            <p:ph type="pic" sz="quarter" idx="15" hasCustomPrompt="1"/>
          </p:nvPr>
        </p:nvSpPr>
        <p:spPr>
          <a:xfrm>
            <a:off x="681576"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116157526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9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1535917" y="2208410"/>
            <a:ext cx="2894911" cy="4649590"/>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14188449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0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2230094" y="1503732"/>
            <a:ext cx="3077071" cy="400682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1113197" y="3096797"/>
            <a:ext cx="1381852" cy="2558606"/>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951310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7" name="TextBox 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23911684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1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4023043" y="2523345"/>
            <a:ext cx="1637976" cy="303283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8779336" y="2546752"/>
            <a:ext cx="1637976" cy="303283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373273849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2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2023512" y="1993007"/>
            <a:ext cx="2055149" cy="380526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29448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3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3229594" y="1704455"/>
            <a:ext cx="4349045" cy="2664569"/>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21" name="Picture Placeholder 8"/>
          <p:cNvSpPr>
            <a:spLocks noGrp="1"/>
          </p:cNvSpPr>
          <p:nvPr>
            <p:ph type="pic" sz="quarter" idx="17" hasCustomPrompt="1"/>
          </p:nvPr>
        </p:nvSpPr>
        <p:spPr>
          <a:xfrm>
            <a:off x="7514419" y="2478631"/>
            <a:ext cx="1627573" cy="2119354"/>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22" name="Picture Placeholder 8"/>
          <p:cNvSpPr>
            <a:spLocks noGrp="1"/>
          </p:cNvSpPr>
          <p:nvPr>
            <p:ph type="pic" sz="quarter" idx="18" hasCustomPrompt="1"/>
          </p:nvPr>
        </p:nvSpPr>
        <p:spPr>
          <a:xfrm>
            <a:off x="6923652" y="3321260"/>
            <a:ext cx="730911" cy="1353338"/>
          </a:xfrm>
        </p:spPr>
        <p:txBody>
          <a:bodyPr anchor="ctr">
            <a:noAutofit/>
          </a:bodyPr>
          <a:lstStyle>
            <a:lvl1pPr marL="0" indent="0" algn="ctr">
              <a:buNone/>
              <a:defRPr sz="1719"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18756641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4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7661222" y="667643"/>
            <a:ext cx="3849201" cy="5522714"/>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21" name="Picture Placeholder 8"/>
          <p:cNvSpPr>
            <a:spLocks noGrp="1"/>
          </p:cNvSpPr>
          <p:nvPr>
            <p:ph type="pic" sz="quarter" idx="17" hasCustomPrompt="1"/>
          </p:nvPr>
        </p:nvSpPr>
        <p:spPr>
          <a:xfrm>
            <a:off x="4633725" y="3188439"/>
            <a:ext cx="2532571" cy="2328056"/>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22600855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四项目录">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97"/>
          <a:stretch/>
        </p:blipFill>
        <p:spPr>
          <a:xfrm>
            <a:off x="0" y="119061"/>
            <a:ext cx="12192000" cy="4708946"/>
          </a:xfrm>
          <a:prstGeom prst="rect">
            <a:avLst/>
          </a:prstGeom>
        </p:spPr>
      </p:pic>
      <p:sp>
        <p:nvSpPr>
          <p:cNvPr id="28" name="Rectangle 27"/>
          <p:cNvSpPr/>
          <p:nvPr userDrawn="1"/>
        </p:nvSpPr>
        <p:spPr>
          <a:xfrm>
            <a:off x="0" y="3913595"/>
            <a:ext cx="12192000" cy="2944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Text Placeholder 4"/>
          <p:cNvSpPr>
            <a:spLocks noGrp="1"/>
          </p:cNvSpPr>
          <p:nvPr>
            <p:ph type="body" sz="quarter" idx="11" hasCustomPrompt="1"/>
          </p:nvPr>
        </p:nvSpPr>
        <p:spPr>
          <a:xfrm>
            <a:off x="4171950" y="469283"/>
            <a:ext cx="3848100" cy="769441"/>
          </a:xfrm>
          <a:prstGeom prst="rect">
            <a:avLst/>
          </a:prstGeom>
        </p:spPr>
        <p:txBody>
          <a:bodyPr wrap="square">
            <a:spAutoFit/>
          </a:bodyPr>
          <a:lstStyle>
            <a:lvl1pPr marL="0" indent="0" algn="ctr">
              <a:lnSpc>
                <a:spcPct val="100000"/>
              </a:lnSpc>
              <a:spcBef>
                <a:spcPts val="0"/>
              </a:spcBef>
              <a:buNone/>
              <a:defRPr sz="4400" b="1">
                <a:solidFill>
                  <a:schemeClr val="bg1"/>
                </a:solidFill>
                <a:latin typeface="+mn-lt"/>
              </a:defRPr>
            </a:lvl1pPr>
          </a:lstStyle>
          <a:p>
            <a:pPr lvl="0"/>
            <a:r>
              <a:rPr lang="en-US" dirty="0"/>
              <a:t>CONTENT</a:t>
            </a:r>
          </a:p>
        </p:txBody>
      </p:sp>
      <p:sp>
        <p:nvSpPr>
          <p:cNvPr id="7" name="Rectangle 6"/>
          <p:cNvSpPr/>
          <p:nvPr userDrawn="1"/>
        </p:nvSpPr>
        <p:spPr>
          <a:xfrm>
            <a:off x="0" y="6438621"/>
            <a:ext cx="12192000" cy="325970"/>
          </a:xfrm>
          <a:prstGeom prst="rect">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13" name="Straight Connector 12"/>
          <p:cNvCxnSpPr/>
          <p:nvPr userDrawn="1"/>
        </p:nvCxnSpPr>
        <p:spPr>
          <a:xfrm>
            <a:off x="4171950" y="1272830"/>
            <a:ext cx="3848100" cy="0"/>
          </a:xfrm>
          <a:prstGeom prst="line">
            <a:avLst/>
          </a:prstGeom>
          <a:ln w="76200">
            <a:solidFill>
              <a:srgbClr val="07BDFA"/>
            </a:solidFill>
          </a:ln>
        </p:spPr>
        <p:style>
          <a:lnRef idx="1">
            <a:schemeClr val="accent1"/>
          </a:lnRef>
          <a:fillRef idx="0">
            <a:schemeClr val="accent1"/>
          </a:fillRef>
          <a:effectRef idx="0">
            <a:schemeClr val="accent1"/>
          </a:effectRef>
          <a:fontRef idx="minor">
            <a:schemeClr val="tx1"/>
          </a:fontRef>
        </p:style>
      </p:cxnSp>
      <p:sp>
        <p:nvSpPr>
          <p:cNvPr id="12" name="Oval 11"/>
          <p:cNvSpPr/>
          <p:nvPr userDrawn="1"/>
        </p:nvSpPr>
        <p:spPr>
          <a:xfrm>
            <a:off x="1467821"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Oval 13"/>
          <p:cNvSpPr/>
          <p:nvPr userDrawn="1"/>
        </p:nvSpPr>
        <p:spPr>
          <a:xfrm>
            <a:off x="9686460"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Text Placeholder 4"/>
          <p:cNvSpPr>
            <a:spLocks noGrp="1"/>
          </p:cNvSpPr>
          <p:nvPr>
            <p:ph type="body" sz="quarter" idx="18" hasCustomPrompt="1"/>
          </p:nvPr>
        </p:nvSpPr>
        <p:spPr>
          <a:xfrm>
            <a:off x="887249" y="4830732"/>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22" name="Text Placeholder 4"/>
          <p:cNvSpPr>
            <a:spLocks noGrp="1"/>
          </p:cNvSpPr>
          <p:nvPr>
            <p:ph type="body" sz="quarter" idx="19" hasCustomPrompt="1"/>
          </p:nvPr>
        </p:nvSpPr>
        <p:spPr>
          <a:xfrm>
            <a:off x="9105888" y="4830732"/>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29" name="Text Placeholder 4"/>
          <p:cNvSpPr>
            <a:spLocks noGrp="1"/>
          </p:cNvSpPr>
          <p:nvPr>
            <p:ph type="body" sz="quarter" idx="12" hasCustomPrompt="1"/>
          </p:nvPr>
        </p:nvSpPr>
        <p:spPr>
          <a:xfrm>
            <a:off x="4171950" y="1311872"/>
            <a:ext cx="3848100" cy="338554"/>
          </a:xfrm>
          <a:prstGeom prst="rect">
            <a:avLst/>
          </a:prstGeom>
        </p:spPr>
        <p:txBody>
          <a:bodyPr wrap="square">
            <a:spAutoFit/>
          </a:bodyPr>
          <a:lstStyle>
            <a:lvl1pPr>
              <a:defRPr lang="zh-CN" altLang="en-US" sz="1600" b="0" dirty="0">
                <a:solidFill>
                  <a:schemeClr val="bg1"/>
                </a:solidFill>
              </a:defRPr>
            </a:lvl1pPr>
          </a:lstStyle>
          <a:p>
            <a:pPr marL="0" lvl="0" indent="0" algn="ctr">
              <a:lnSpc>
                <a:spcPct val="100000"/>
              </a:lnSpc>
              <a:spcBef>
                <a:spcPts val="0"/>
              </a:spcBef>
              <a:buNone/>
            </a:pPr>
            <a:r>
              <a:rPr lang="zh-CN" altLang="en-US" dirty="0"/>
              <a:t>点击此处添加标题</a:t>
            </a:r>
          </a:p>
        </p:txBody>
      </p:sp>
      <p:sp>
        <p:nvSpPr>
          <p:cNvPr id="30" name="Rectangle 29"/>
          <p:cNvSpPr/>
          <p:nvPr userDrawn="1"/>
        </p:nvSpPr>
        <p:spPr>
          <a:xfrm>
            <a:off x="0" y="0"/>
            <a:ext cx="12192000" cy="159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Oval 11"/>
          <p:cNvSpPr/>
          <p:nvPr userDrawn="1"/>
        </p:nvSpPr>
        <p:spPr>
          <a:xfrm>
            <a:off x="3522481"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Text Placeholder 4"/>
          <p:cNvSpPr>
            <a:spLocks noGrp="1"/>
          </p:cNvSpPr>
          <p:nvPr>
            <p:ph type="body" sz="quarter" idx="25" hasCustomPrompt="1"/>
          </p:nvPr>
        </p:nvSpPr>
        <p:spPr>
          <a:xfrm>
            <a:off x="3268515" y="4830732"/>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27" name="Oval 11"/>
          <p:cNvSpPr/>
          <p:nvPr userDrawn="1"/>
        </p:nvSpPr>
        <p:spPr>
          <a:xfrm>
            <a:off x="5577140"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Text Placeholder 4"/>
          <p:cNvSpPr>
            <a:spLocks noGrp="1"/>
          </p:cNvSpPr>
          <p:nvPr>
            <p:ph type="body" sz="quarter" idx="28" hasCustomPrompt="1"/>
          </p:nvPr>
        </p:nvSpPr>
        <p:spPr>
          <a:xfrm>
            <a:off x="5421576" y="4840653"/>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34" name="Oval 11"/>
          <p:cNvSpPr/>
          <p:nvPr userDrawn="1"/>
        </p:nvSpPr>
        <p:spPr>
          <a:xfrm>
            <a:off x="7631800"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Text Placeholder 4"/>
          <p:cNvSpPr>
            <a:spLocks noGrp="1"/>
          </p:cNvSpPr>
          <p:nvPr>
            <p:ph type="body" sz="quarter" idx="30" hasCustomPrompt="1"/>
          </p:nvPr>
        </p:nvSpPr>
        <p:spPr>
          <a:xfrm>
            <a:off x="7351394" y="4850575"/>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Tree>
    <p:extLst>
      <p:ext uri="{BB962C8B-B14F-4D97-AF65-F5344CB8AC3E}">
        <p14:creationId xmlns:p14="http://schemas.microsoft.com/office/powerpoint/2010/main" val="119686538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三项目录">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97"/>
          <a:stretch/>
        </p:blipFill>
        <p:spPr>
          <a:xfrm>
            <a:off x="0" y="119061"/>
            <a:ext cx="12192000" cy="4708946"/>
          </a:xfrm>
          <a:prstGeom prst="rect">
            <a:avLst/>
          </a:prstGeom>
        </p:spPr>
      </p:pic>
      <p:sp>
        <p:nvSpPr>
          <p:cNvPr id="28" name="Rectangle 27"/>
          <p:cNvSpPr/>
          <p:nvPr userDrawn="1"/>
        </p:nvSpPr>
        <p:spPr>
          <a:xfrm>
            <a:off x="0" y="3913595"/>
            <a:ext cx="12192000" cy="2944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Text Placeholder 4"/>
          <p:cNvSpPr>
            <a:spLocks noGrp="1"/>
          </p:cNvSpPr>
          <p:nvPr>
            <p:ph type="body" sz="quarter" idx="11" hasCustomPrompt="1"/>
          </p:nvPr>
        </p:nvSpPr>
        <p:spPr>
          <a:xfrm>
            <a:off x="4171950" y="469283"/>
            <a:ext cx="3848100" cy="769441"/>
          </a:xfrm>
          <a:prstGeom prst="rect">
            <a:avLst/>
          </a:prstGeom>
        </p:spPr>
        <p:txBody>
          <a:bodyPr wrap="square">
            <a:spAutoFit/>
          </a:bodyPr>
          <a:lstStyle>
            <a:lvl1pPr marL="0" indent="0" algn="ctr">
              <a:lnSpc>
                <a:spcPct val="100000"/>
              </a:lnSpc>
              <a:spcBef>
                <a:spcPts val="0"/>
              </a:spcBef>
              <a:buNone/>
              <a:defRPr sz="4400" b="1">
                <a:solidFill>
                  <a:schemeClr val="bg1"/>
                </a:solidFill>
                <a:latin typeface="+mn-lt"/>
              </a:defRPr>
            </a:lvl1pPr>
          </a:lstStyle>
          <a:p>
            <a:pPr lvl="0"/>
            <a:r>
              <a:rPr lang="en-US" dirty="0"/>
              <a:t>CONTENT</a:t>
            </a:r>
          </a:p>
        </p:txBody>
      </p:sp>
      <p:sp>
        <p:nvSpPr>
          <p:cNvPr id="7" name="Rectangle 6"/>
          <p:cNvSpPr/>
          <p:nvPr userDrawn="1"/>
        </p:nvSpPr>
        <p:spPr>
          <a:xfrm>
            <a:off x="0" y="6438621"/>
            <a:ext cx="12192000" cy="325970"/>
          </a:xfrm>
          <a:prstGeom prst="rect">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13" name="Straight Connector 12"/>
          <p:cNvCxnSpPr/>
          <p:nvPr userDrawn="1"/>
        </p:nvCxnSpPr>
        <p:spPr>
          <a:xfrm>
            <a:off x="4171950" y="1272830"/>
            <a:ext cx="3848100" cy="0"/>
          </a:xfrm>
          <a:prstGeom prst="line">
            <a:avLst/>
          </a:prstGeom>
          <a:ln w="76200">
            <a:solidFill>
              <a:srgbClr val="07BDFA"/>
            </a:solidFill>
          </a:ln>
        </p:spPr>
        <p:style>
          <a:lnRef idx="1">
            <a:schemeClr val="accent1"/>
          </a:lnRef>
          <a:fillRef idx="0">
            <a:schemeClr val="accent1"/>
          </a:fillRef>
          <a:effectRef idx="0">
            <a:schemeClr val="accent1"/>
          </a:effectRef>
          <a:fontRef idx="minor">
            <a:schemeClr val="tx1"/>
          </a:fontRef>
        </p:style>
      </p:cxnSp>
      <p:sp>
        <p:nvSpPr>
          <p:cNvPr id="12" name="Oval 11"/>
          <p:cNvSpPr/>
          <p:nvPr userDrawn="1"/>
        </p:nvSpPr>
        <p:spPr>
          <a:xfrm>
            <a:off x="2148713" y="3339374"/>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Text Placeholder 4"/>
          <p:cNvSpPr>
            <a:spLocks noGrp="1"/>
          </p:cNvSpPr>
          <p:nvPr>
            <p:ph type="body" sz="quarter" idx="18" hasCustomPrompt="1"/>
          </p:nvPr>
        </p:nvSpPr>
        <p:spPr>
          <a:xfrm>
            <a:off x="1305050" y="4828007"/>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29" name="Text Placeholder 4"/>
          <p:cNvSpPr>
            <a:spLocks noGrp="1"/>
          </p:cNvSpPr>
          <p:nvPr>
            <p:ph type="body" sz="quarter" idx="12" hasCustomPrompt="1"/>
          </p:nvPr>
        </p:nvSpPr>
        <p:spPr>
          <a:xfrm>
            <a:off x="4171950" y="1311872"/>
            <a:ext cx="3848100" cy="338554"/>
          </a:xfrm>
          <a:prstGeom prst="rect">
            <a:avLst/>
          </a:prstGeom>
        </p:spPr>
        <p:txBody>
          <a:bodyPr wrap="square">
            <a:spAutoFit/>
          </a:bodyPr>
          <a:lstStyle>
            <a:lvl1pPr>
              <a:defRPr lang="zh-CN" altLang="en-US" sz="1600" b="0" dirty="0">
                <a:solidFill>
                  <a:schemeClr val="bg1"/>
                </a:solidFill>
              </a:defRPr>
            </a:lvl1pPr>
          </a:lstStyle>
          <a:p>
            <a:pPr marL="0" lvl="0" indent="0" algn="ctr">
              <a:lnSpc>
                <a:spcPct val="100000"/>
              </a:lnSpc>
              <a:spcBef>
                <a:spcPts val="0"/>
              </a:spcBef>
              <a:buNone/>
            </a:pPr>
            <a:r>
              <a:rPr lang="zh-CN" altLang="en-US" dirty="0"/>
              <a:t>点击此处添加标题</a:t>
            </a:r>
          </a:p>
        </p:txBody>
      </p:sp>
      <p:sp>
        <p:nvSpPr>
          <p:cNvPr id="30" name="Rectangle 29"/>
          <p:cNvSpPr/>
          <p:nvPr userDrawn="1"/>
        </p:nvSpPr>
        <p:spPr>
          <a:xfrm>
            <a:off x="0" y="0"/>
            <a:ext cx="12192000" cy="159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Oval 11"/>
          <p:cNvSpPr/>
          <p:nvPr userDrawn="1"/>
        </p:nvSpPr>
        <p:spPr>
          <a:xfrm>
            <a:off x="5496475" y="3339374"/>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Text Placeholder 4"/>
          <p:cNvSpPr>
            <a:spLocks noGrp="1"/>
          </p:cNvSpPr>
          <p:nvPr>
            <p:ph type="body" sz="quarter" idx="25" hasCustomPrompt="1"/>
          </p:nvPr>
        </p:nvSpPr>
        <p:spPr>
          <a:xfrm>
            <a:off x="4941207" y="4840985"/>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27" name="Oval 11"/>
          <p:cNvSpPr/>
          <p:nvPr userDrawn="1"/>
        </p:nvSpPr>
        <p:spPr>
          <a:xfrm>
            <a:off x="8844238"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Text Placeholder 4"/>
          <p:cNvSpPr>
            <a:spLocks noGrp="1"/>
          </p:cNvSpPr>
          <p:nvPr>
            <p:ph type="body" sz="quarter" idx="28" hasCustomPrompt="1"/>
          </p:nvPr>
        </p:nvSpPr>
        <p:spPr>
          <a:xfrm>
            <a:off x="8263665" y="4759884"/>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Tree>
    <p:extLst>
      <p:ext uri="{BB962C8B-B14F-4D97-AF65-F5344CB8AC3E}">
        <p14:creationId xmlns:p14="http://schemas.microsoft.com/office/powerpoint/2010/main" val="297654522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71" indent="0" algn="ctr">
              <a:buNone/>
              <a:defRPr sz="2000"/>
            </a:lvl2pPr>
            <a:lvl3pPr marL="914341" indent="0" algn="ctr">
              <a:buNone/>
              <a:defRPr sz="1800"/>
            </a:lvl3pPr>
            <a:lvl4pPr marL="1371512" indent="0" algn="ctr">
              <a:buNone/>
              <a:defRPr sz="1600"/>
            </a:lvl4pPr>
            <a:lvl5pPr marL="1828683" indent="0" algn="ctr">
              <a:buNone/>
              <a:defRPr sz="1600"/>
            </a:lvl5pPr>
            <a:lvl6pPr marL="2285854" indent="0" algn="ctr">
              <a:buNone/>
              <a:defRPr sz="1600"/>
            </a:lvl6pPr>
            <a:lvl7pPr marL="2743024" indent="0" algn="ctr">
              <a:buNone/>
              <a:defRPr sz="1600"/>
            </a:lvl7pPr>
            <a:lvl8pPr marL="3200195" indent="0" algn="ctr">
              <a:buNone/>
              <a:defRPr sz="1600"/>
            </a:lvl8pPr>
            <a:lvl9pPr marL="3657366"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7C49CD-B605-448B-A41E-1576A9F570B4}"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CB5BE5-CD56-4868-B8F4-C1DB9703D61B}" type="slidenum">
              <a:rPr lang="zh-CN" altLang="en-US" smtClean="0"/>
              <a:t>‹#›</a:t>
            </a:fld>
            <a:endParaRPr lang="zh-CN" altLang="en-US"/>
          </a:p>
        </p:txBody>
      </p:sp>
    </p:spTree>
    <p:extLst>
      <p:ext uri="{BB962C8B-B14F-4D97-AF65-F5344CB8AC3E}">
        <p14:creationId xmlns:p14="http://schemas.microsoft.com/office/powerpoint/2010/main" val="462695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7" name="TextBox 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6860937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227379009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143659394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027109602"/>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Support">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7" name="TextBox 1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Tree>
    <p:extLst>
      <p:ext uri="{BB962C8B-B14F-4D97-AF65-F5344CB8AC3E}">
        <p14:creationId xmlns:p14="http://schemas.microsoft.com/office/powerpoint/2010/main" val="160979561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6954A24-5DDB-6B49-AD03-694A322A5C7F}" type="datetimeFigureOut">
              <a:rPr kumimoji="1" lang="zh-CN" altLang="en-US" smtClean="0"/>
              <a:t>2018/6/13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911731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12" name="Oval 11"/>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9" name="Picture Placeholder 8"/>
          <p:cNvSpPr>
            <a:spLocks noGrp="1" noChangeAspect="1"/>
          </p:cNvSpPr>
          <p:nvPr>
            <p:ph type="pic" sz="quarter" idx="10"/>
          </p:nvPr>
        </p:nvSpPr>
        <p:spPr>
          <a:xfrm>
            <a:off x="0" y="1520483"/>
            <a:ext cx="12192000" cy="2838449"/>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2487009272"/>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12" name="Oval 11"/>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1" name="Picture Placeholder 8"/>
          <p:cNvSpPr>
            <a:spLocks noGrp="1" noChangeAspect="1"/>
          </p:cNvSpPr>
          <p:nvPr>
            <p:ph type="pic" sz="quarter" idx="10"/>
          </p:nvPr>
        </p:nvSpPr>
        <p:spPr>
          <a:xfrm>
            <a:off x="0" y="1709862"/>
            <a:ext cx="12192000" cy="3158274"/>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1775226287"/>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Laptop Project">
    <p:spTree>
      <p:nvGrpSpPr>
        <p:cNvPr id="1" name=""/>
        <p:cNvGrpSpPr/>
        <p:nvPr/>
      </p:nvGrpSpPr>
      <p:grpSpPr>
        <a:xfrm>
          <a:off x="0" y="0"/>
          <a:ext cx="0" cy="0"/>
          <a:chOff x="0" y="0"/>
          <a:chExt cx="0" cy="0"/>
        </a:xfrm>
      </p:grpSpPr>
      <p:sp>
        <p:nvSpPr>
          <p:cNvPr id="13" name="Oval 12"/>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8" name="TextBox 17"/>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4" name="Picture Placeholder 9"/>
          <p:cNvSpPr>
            <a:spLocks noGrp="1" noChangeAspect="1"/>
          </p:cNvSpPr>
          <p:nvPr>
            <p:ph type="pic" sz="quarter" idx="11"/>
          </p:nvPr>
        </p:nvSpPr>
        <p:spPr>
          <a:xfrm>
            <a:off x="1687360" y="2163534"/>
            <a:ext cx="4422647" cy="2769218"/>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13297398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5" name="TextBox 14"/>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3" name="Picture Placeholder 9"/>
          <p:cNvSpPr>
            <a:spLocks noGrp="1" noChangeAspect="1"/>
          </p:cNvSpPr>
          <p:nvPr>
            <p:ph type="pic" sz="quarter" idx="11"/>
          </p:nvPr>
        </p:nvSpPr>
        <p:spPr>
          <a:xfrm>
            <a:off x="6711772" y="1876518"/>
            <a:ext cx="4339462" cy="2491082"/>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81339999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5" name="TextBox 14"/>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23" name="Picture Placeholder 22"/>
          <p:cNvSpPr>
            <a:spLocks noGrp="1" noChangeAspect="1"/>
          </p:cNvSpPr>
          <p:nvPr>
            <p:ph type="pic" sz="quarter" idx="15"/>
          </p:nvPr>
        </p:nvSpPr>
        <p:spPr>
          <a:xfrm>
            <a:off x="1109428" y="1803401"/>
            <a:ext cx="2133600" cy="2133600"/>
          </a:xfrm>
          <a:prstGeom prst="ellipse">
            <a:avLst/>
          </a:prstGeom>
        </p:spPr>
        <p:txBody>
          <a:bodyPr>
            <a:normAutofit/>
          </a:bodyPr>
          <a:lstStyle>
            <a:lvl1pPr>
              <a:defRPr sz="1600"/>
            </a:lvl1pPr>
          </a:lstStyle>
          <a:p>
            <a:endParaRPr lang="en-US" dirty="0"/>
          </a:p>
        </p:txBody>
      </p:sp>
      <p:sp>
        <p:nvSpPr>
          <p:cNvPr id="18" name="Picture Placeholder 22"/>
          <p:cNvSpPr>
            <a:spLocks noGrp="1" noChangeAspect="1"/>
          </p:cNvSpPr>
          <p:nvPr>
            <p:ph type="pic" sz="quarter" idx="16"/>
          </p:nvPr>
        </p:nvSpPr>
        <p:spPr>
          <a:xfrm>
            <a:off x="3657600" y="1803401"/>
            <a:ext cx="2133600" cy="2133600"/>
          </a:xfrm>
          <a:prstGeom prst="ellipse">
            <a:avLst/>
          </a:prstGeom>
        </p:spPr>
        <p:txBody>
          <a:bodyPr>
            <a:normAutofit/>
          </a:bodyPr>
          <a:lstStyle>
            <a:lvl1pPr>
              <a:defRPr sz="1600"/>
            </a:lvl1pPr>
          </a:lstStyle>
          <a:p>
            <a:endParaRPr lang="en-US" dirty="0"/>
          </a:p>
        </p:txBody>
      </p:sp>
      <p:sp>
        <p:nvSpPr>
          <p:cNvPr id="19" name="Picture Placeholder 22"/>
          <p:cNvSpPr>
            <a:spLocks noGrp="1" noChangeAspect="1"/>
          </p:cNvSpPr>
          <p:nvPr>
            <p:ph type="pic" sz="quarter" idx="17"/>
          </p:nvPr>
        </p:nvSpPr>
        <p:spPr>
          <a:xfrm>
            <a:off x="6096000" y="1803401"/>
            <a:ext cx="2133600" cy="2133600"/>
          </a:xfrm>
          <a:prstGeom prst="ellipse">
            <a:avLst/>
          </a:prstGeom>
        </p:spPr>
        <p:txBody>
          <a:bodyPr>
            <a:normAutofit/>
          </a:bodyPr>
          <a:lstStyle>
            <a:lvl1pPr>
              <a:defRPr sz="1600"/>
            </a:lvl1pPr>
          </a:lstStyle>
          <a:p>
            <a:endParaRPr lang="en-US" dirty="0"/>
          </a:p>
        </p:txBody>
      </p:sp>
      <p:sp>
        <p:nvSpPr>
          <p:cNvPr id="20" name="Picture Placeholder 22"/>
          <p:cNvSpPr>
            <a:spLocks noGrp="1" noChangeAspect="1"/>
          </p:cNvSpPr>
          <p:nvPr>
            <p:ph type="pic" sz="quarter" idx="18"/>
          </p:nvPr>
        </p:nvSpPr>
        <p:spPr>
          <a:xfrm>
            <a:off x="8534400" y="1803401"/>
            <a:ext cx="2133600" cy="2133600"/>
          </a:xfrm>
          <a:prstGeom prst="ellipse">
            <a:avLst/>
          </a:prstGeom>
        </p:spPr>
        <p:txBody>
          <a:bodyPr>
            <a:normAutofit/>
          </a:bodyPr>
          <a:lstStyle>
            <a:lvl1pPr>
              <a:defRPr sz="1600"/>
            </a:lvl1pPr>
          </a:lstStyle>
          <a:p>
            <a:endParaRPr lang="en-US" dirty="0"/>
          </a:p>
        </p:txBody>
      </p:sp>
    </p:spTree>
    <p:extLst>
      <p:ext uri="{BB962C8B-B14F-4D97-AF65-F5344CB8AC3E}">
        <p14:creationId xmlns:p14="http://schemas.microsoft.com/office/powerpoint/2010/main" val="270167400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5" name="TextBox 14"/>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23" name="Picture Placeholder 22"/>
          <p:cNvSpPr>
            <a:spLocks noGrp="1" noChangeAspect="1"/>
          </p:cNvSpPr>
          <p:nvPr>
            <p:ph type="pic" sz="quarter" idx="15"/>
          </p:nvPr>
        </p:nvSpPr>
        <p:spPr>
          <a:xfrm>
            <a:off x="5029200" y="1260656"/>
            <a:ext cx="2133600" cy="2133600"/>
          </a:xfrm>
          <a:prstGeom prst="ellipse">
            <a:avLst/>
          </a:prstGeom>
        </p:spPr>
        <p:txBody>
          <a:bodyPr>
            <a:normAutofit/>
          </a:bodyPr>
          <a:lstStyle>
            <a:lvl1pPr marL="0" indent="0">
              <a:buNone/>
              <a:defRPr sz="1600"/>
            </a:lvl1pPr>
          </a:lstStyle>
          <a:p>
            <a:endParaRPr lang="en-US" dirty="0"/>
          </a:p>
        </p:txBody>
      </p:sp>
    </p:spTree>
    <p:extLst>
      <p:ext uri="{BB962C8B-B14F-4D97-AF65-F5344CB8AC3E}">
        <p14:creationId xmlns:p14="http://schemas.microsoft.com/office/powerpoint/2010/main" val="366696765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7" name="TextBox 1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1" name="Picture Placeholder 2"/>
          <p:cNvSpPr>
            <a:spLocks noGrp="1" noChangeAspect="1"/>
          </p:cNvSpPr>
          <p:nvPr>
            <p:ph type="pic" sz="quarter" idx="23"/>
          </p:nvPr>
        </p:nvSpPr>
        <p:spPr>
          <a:xfrm>
            <a:off x="11545" y="2195658"/>
            <a:ext cx="12191997" cy="2125087"/>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272129147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ree Team">
    <p:spTree>
      <p:nvGrpSpPr>
        <p:cNvPr id="1" name=""/>
        <p:cNvGrpSpPr/>
        <p:nvPr/>
      </p:nvGrpSpPr>
      <p:grpSpPr>
        <a:xfrm>
          <a:off x="0" y="0"/>
          <a:ext cx="0" cy="0"/>
          <a:chOff x="0" y="0"/>
          <a:chExt cx="0" cy="0"/>
        </a:xfrm>
      </p:grpSpPr>
      <p:sp>
        <p:nvSpPr>
          <p:cNvPr id="13" name="Oval 12"/>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4" name="TextBox 13"/>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5" name="Picture Placeholder 14"/>
          <p:cNvSpPr>
            <a:spLocks noGrp="1" noChangeAspect="1"/>
          </p:cNvSpPr>
          <p:nvPr>
            <p:ph type="pic" sz="quarter" idx="10"/>
          </p:nvPr>
        </p:nvSpPr>
        <p:spPr>
          <a:xfrm>
            <a:off x="1198564" y="1779589"/>
            <a:ext cx="3206751" cy="3138488"/>
          </a:xfrm>
        </p:spPr>
        <p:txBody>
          <a:bodyPr>
            <a:normAutofit/>
          </a:bodyPr>
          <a:lstStyle>
            <a:lvl1pPr marL="0" indent="0">
              <a:buNone/>
              <a:defRPr sz="1600">
                <a:solidFill>
                  <a:schemeClr val="accent1"/>
                </a:solidFill>
              </a:defRPr>
            </a:lvl1pPr>
          </a:lstStyle>
          <a:p>
            <a:endParaRPr lang="id-ID" dirty="0"/>
          </a:p>
        </p:txBody>
      </p:sp>
      <p:sp>
        <p:nvSpPr>
          <p:cNvPr id="16" name="Picture Placeholder 14"/>
          <p:cNvSpPr>
            <a:spLocks noGrp="1" noChangeAspect="1"/>
          </p:cNvSpPr>
          <p:nvPr>
            <p:ph type="pic" sz="quarter" idx="11"/>
          </p:nvPr>
        </p:nvSpPr>
        <p:spPr>
          <a:xfrm>
            <a:off x="4500564" y="1779589"/>
            <a:ext cx="3206751" cy="3138488"/>
          </a:xfrm>
        </p:spPr>
        <p:txBody>
          <a:bodyPr>
            <a:normAutofit/>
          </a:bodyPr>
          <a:lstStyle>
            <a:lvl1pPr marL="0" indent="0">
              <a:buNone/>
              <a:defRPr sz="1600">
                <a:solidFill>
                  <a:schemeClr val="accent1"/>
                </a:solidFill>
              </a:defRPr>
            </a:lvl1pPr>
          </a:lstStyle>
          <a:p>
            <a:endParaRPr lang="id-ID" dirty="0"/>
          </a:p>
        </p:txBody>
      </p:sp>
      <p:sp>
        <p:nvSpPr>
          <p:cNvPr id="17" name="Picture Placeholder 14"/>
          <p:cNvSpPr>
            <a:spLocks noGrp="1" noChangeAspect="1"/>
          </p:cNvSpPr>
          <p:nvPr>
            <p:ph type="pic" sz="quarter" idx="12"/>
          </p:nvPr>
        </p:nvSpPr>
        <p:spPr>
          <a:xfrm>
            <a:off x="7815264" y="1784351"/>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83368402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Individual">
    <p:spTree>
      <p:nvGrpSpPr>
        <p:cNvPr id="1" name=""/>
        <p:cNvGrpSpPr/>
        <p:nvPr/>
      </p:nvGrpSpPr>
      <p:grpSpPr>
        <a:xfrm>
          <a:off x="0" y="0"/>
          <a:ext cx="0" cy="0"/>
          <a:chOff x="0" y="0"/>
          <a:chExt cx="0" cy="0"/>
        </a:xfrm>
      </p:grpSpPr>
      <p:sp>
        <p:nvSpPr>
          <p:cNvPr id="10" name="Oval 9"/>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1" name="TextBox 10"/>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5" name="Picture Placeholder 14"/>
          <p:cNvSpPr>
            <a:spLocks noGrp="1" noChangeAspect="1"/>
          </p:cNvSpPr>
          <p:nvPr>
            <p:ph type="pic" sz="quarter" idx="10"/>
          </p:nvPr>
        </p:nvSpPr>
        <p:spPr>
          <a:xfrm>
            <a:off x="2084388" y="2000250"/>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107304635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pport-team">
    <p:spTree>
      <p:nvGrpSpPr>
        <p:cNvPr id="1" name=""/>
        <p:cNvGrpSpPr/>
        <p:nvPr/>
      </p:nvGrpSpPr>
      <p:grpSpPr>
        <a:xfrm>
          <a:off x="0" y="0"/>
          <a:ext cx="0" cy="0"/>
          <a:chOff x="0" y="0"/>
          <a:chExt cx="0" cy="0"/>
        </a:xfrm>
      </p:grpSpPr>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5" name="Picture Placeholder 13"/>
          <p:cNvSpPr>
            <a:spLocks noGrp="1" noChangeAspect="1"/>
          </p:cNvSpPr>
          <p:nvPr>
            <p:ph type="pic" sz="quarter" idx="13"/>
          </p:nvPr>
        </p:nvSpPr>
        <p:spPr>
          <a:xfrm>
            <a:off x="1255589" y="1692238"/>
            <a:ext cx="4030217" cy="3977969"/>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1998010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96954A24-5DDB-6B49-AD03-694A322A5C7F}" type="datetimeFigureOut">
              <a:rPr kumimoji="1" lang="zh-CN" altLang="en-US" smtClean="0"/>
              <a:t>2018/6/13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11796168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pp Design 01">
    <p:spTree>
      <p:nvGrpSpPr>
        <p:cNvPr id="1" name=""/>
        <p:cNvGrpSpPr/>
        <p:nvPr/>
      </p:nvGrpSpPr>
      <p:grpSpPr>
        <a:xfrm>
          <a:off x="0" y="0"/>
          <a:ext cx="0" cy="0"/>
          <a:chOff x="0" y="0"/>
          <a:chExt cx="0" cy="0"/>
        </a:xfrm>
      </p:grpSpPr>
      <p:sp>
        <p:nvSpPr>
          <p:cNvPr id="26" name="Oval 2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27" name="TextBox 2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23" name="Picture Placeholder 16"/>
          <p:cNvSpPr>
            <a:spLocks noGrp="1" noChangeAspect="1"/>
          </p:cNvSpPr>
          <p:nvPr userDrawn="1">
            <p:ph type="pic" sz="quarter" idx="13"/>
          </p:nvPr>
        </p:nvSpPr>
        <p:spPr>
          <a:xfrm>
            <a:off x="4303918" y="2557198"/>
            <a:ext cx="944871" cy="2572187"/>
          </a:xfrm>
        </p:spPr>
        <p:txBody>
          <a:bodyPr>
            <a:normAutofit/>
          </a:bodyPr>
          <a:lstStyle>
            <a:lvl1pPr marL="0" indent="0">
              <a:buNone/>
              <a:defRPr sz="700"/>
            </a:lvl1pPr>
          </a:lstStyle>
          <a:p>
            <a:endParaRPr lang="en-US" dirty="0"/>
          </a:p>
        </p:txBody>
      </p:sp>
      <p:sp>
        <p:nvSpPr>
          <p:cNvPr id="24" name="Picture Placeholder 16"/>
          <p:cNvSpPr>
            <a:spLocks noGrp="1" noChangeAspect="1"/>
          </p:cNvSpPr>
          <p:nvPr userDrawn="1">
            <p:ph type="pic" sz="quarter" idx="14"/>
          </p:nvPr>
        </p:nvSpPr>
        <p:spPr>
          <a:xfrm>
            <a:off x="1165167" y="2550141"/>
            <a:ext cx="896020" cy="2572188"/>
          </a:xfrm>
        </p:spPr>
        <p:txBody>
          <a:bodyPr>
            <a:normAutofit/>
          </a:bodyPr>
          <a:lstStyle>
            <a:lvl1pPr marL="0" indent="0">
              <a:buNone/>
              <a:defRPr sz="700"/>
            </a:lvl1pPr>
          </a:lstStyle>
          <a:p>
            <a:endParaRPr lang="en-US" dirty="0"/>
          </a:p>
        </p:txBody>
      </p:sp>
      <p:sp>
        <p:nvSpPr>
          <p:cNvPr id="25" name="Picture Placeholder 16"/>
          <p:cNvSpPr>
            <a:spLocks noGrp="1" noChangeAspect="1"/>
          </p:cNvSpPr>
          <p:nvPr>
            <p:ph type="pic" sz="quarter" idx="10"/>
          </p:nvPr>
        </p:nvSpPr>
        <p:spPr>
          <a:xfrm>
            <a:off x="2252868" y="2267919"/>
            <a:ext cx="1889744" cy="3369467"/>
          </a:xfrm>
        </p:spPr>
        <p:txBody>
          <a:bodyPr>
            <a:normAutofit/>
          </a:bodyPr>
          <a:lstStyle>
            <a:lvl1pPr marL="0" indent="0">
              <a:buNone/>
              <a:defRPr sz="700"/>
            </a:lvl1pPr>
          </a:lstStyle>
          <a:p>
            <a:endParaRPr lang="en-US" dirty="0"/>
          </a:p>
        </p:txBody>
      </p:sp>
    </p:spTree>
    <p:extLst>
      <p:ext uri="{BB962C8B-B14F-4D97-AF65-F5344CB8AC3E}">
        <p14:creationId xmlns:p14="http://schemas.microsoft.com/office/powerpoint/2010/main" val="2122858344"/>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pp Design 02">
    <p:spTree>
      <p:nvGrpSpPr>
        <p:cNvPr id="1" name=""/>
        <p:cNvGrpSpPr/>
        <p:nvPr/>
      </p:nvGrpSpPr>
      <p:grpSpPr>
        <a:xfrm>
          <a:off x="0" y="0"/>
          <a:ext cx="0" cy="0"/>
          <a:chOff x="0" y="0"/>
          <a:chExt cx="0" cy="0"/>
        </a:xfrm>
      </p:grpSpPr>
      <p:sp>
        <p:nvSpPr>
          <p:cNvPr id="13" name="Oval 12"/>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4" name="TextBox 13"/>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26" name="Picture Placeholder 9"/>
          <p:cNvSpPr>
            <a:spLocks noGrp="1" noChangeAspect="1"/>
          </p:cNvSpPr>
          <p:nvPr>
            <p:ph type="pic" sz="quarter" idx="10"/>
          </p:nvPr>
        </p:nvSpPr>
        <p:spPr>
          <a:xfrm>
            <a:off x="2116468" y="2292692"/>
            <a:ext cx="1418177" cy="2544377"/>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30" name="Picture Placeholder 9"/>
          <p:cNvSpPr>
            <a:spLocks noGrp="1" noChangeAspect="1"/>
          </p:cNvSpPr>
          <p:nvPr>
            <p:ph type="pic" sz="quarter" idx="11"/>
          </p:nvPr>
        </p:nvSpPr>
        <p:spPr>
          <a:xfrm>
            <a:off x="5401831" y="2292692"/>
            <a:ext cx="1418177" cy="2544377"/>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34" name="Picture Placeholder 9"/>
          <p:cNvSpPr>
            <a:spLocks noGrp="1" noChangeAspect="1"/>
          </p:cNvSpPr>
          <p:nvPr>
            <p:ph type="pic" sz="quarter" idx="12"/>
          </p:nvPr>
        </p:nvSpPr>
        <p:spPr>
          <a:xfrm>
            <a:off x="8732070" y="2292692"/>
            <a:ext cx="1418177" cy="2544377"/>
          </a:xfrm>
        </p:spPr>
        <p:txBody>
          <a:bodyPr>
            <a:normAutofit/>
          </a:bodyPr>
          <a:lstStyle>
            <a:lvl1pPr marL="0" indent="0">
              <a:buNone/>
              <a:defRPr sz="14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3700159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ockup-dev2">
    <p:spTree>
      <p:nvGrpSpPr>
        <p:cNvPr id="1" name=""/>
        <p:cNvGrpSpPr/>
        <p:nvPr/>
      </p:nvGrpSpPr>
      <p:grpSpPr>
        <a:xfrm>
          <a:off x="0" y="0"/>
          <a:ext cx="0" cy="0"/>
          <a:chOff x="0" y="0"/>
          <a:chExt cx="0" cy="0"/>
        </a:xfrm>
      </p:grpSpPr>
      <p:sp>
        <p:nvSpPr>
          <p:cNvPr id="15" name="Oval 14"/>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6" name="TextBox 15"/>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38" name="Picture Placeholder 16"/>
          <p:cNvSpPr>
            <a:spLocks noGrp="1" noChangeAspect="1"/>
          </p:cNvSpPr>
          <p:nvPr>
            <p:ph type="pic" sz="quarter" idx="13"/>
          </p:nvPr>
        </p:nvSpPr>
        <p:spPr>
          <a:xfrm>
            <a:off x="7036984" y="2394392"/>
            <a:ext cx="1006768" cy="2385050"/>
          </a:xfrm>
        </p:spPr>
        <p:txBody>
          <a:bodyPr>
            <a:normAutofit/>
          </a:bodyPr>
          <a:lstStyle>
            <a:lvl1pPr marL="0" indent="0">
              <a:buNone/>
              <a:defRPr sz="600"/>
            </a:lvl1pPr>
          </a:lstStyle>
          <a:p>
            <a:endParaRPr lang="en-US" dirty="0"/>
          </a:p>
        </p:txBody>
      </p:sp>
      <p:sp>
        <p:nvSpPr>
          <p:cNvPr id="39" name="Picture Placeholder 16"/>
          <p:cNvSpPr>
            <a:spLocks noGrp="1" noChangeAspect="1"/>
          </p:cNvSpPr>
          <p:nvPr>
            <p:ph type="pic" sz="quarter" idx="14"/>
          </p:nvPr>
        </p:nvSpPr>
        <p:spPr>
          <a:xfrm>
            <a:off x="4047873" y="2393726"/>
            <a:ext cx="920404" cy="2385050"/>
          </a:xfrm>
        </p:spPr>
        <p:txBody>
          <a:bodyPr>
            <a:normAutofit/>
          </a:bodyPr>
          <a:lstStyle>
            <a:lvl1pPr marL="0" indent="0">
              <a:buNone/>
              <a:defRPr sz="600"/>
            </a:lvl1pPr>
          </a:lstStyle>
          <a:p>
            <a:endParaRPr lang="en-US" dirty="0"/>
          </a:p>
        </p:txBody>
      </p:sp>
      <p:sp>
        <p:nvSpPr>
          <p:cNvPr id="25" name="Picture Placeholder 16"/>
          <p:cNvSpPr>
            <a:spLocks noGrp="1" noChangeAspect="1"/>
          </p:cNvSpPr>
          <p:nvPr>
            <p:ph type="pic" sz="quarter" idx="10"/>
          </p:nvPr>
        </p:nvSpPr>
        <p:spPr>
          <a:xfrm>
            <a:off x="5140484" y="2174790"/>
            <a:ext cx="1747046" cy="3114540"/>
          </a:xfrm>
        </p:spPr>
        <p:txBody>
          <a:bodyPr>
            <a:normAutofit/>
          </a:bodyPr>
          <a:lstStyle>
            <a:lvl1pPr marL="0" indent="0">
              <a:buNone/>
              <a:defRPr sz="600"/>
            </a:lvl1pPr>
          </a:lstStyle>
          <a:p>
            <a:endParaRPr lang="en-US" dirty="0"/>
          </a:p>
        </p:txBody>
      </p:sp>
    </p:spTree>
    <p:extLst>
      <p:ext uri="{BB962C8B-B14F-4D97-AF65-F5344CB8AC3E}">
        <p14:creationId xmlns:p14="http://schemas.microsoft.com/office/powerpoint/2010/main" val="124633013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Meet_the_team">
    <p:spTree>
      <p:nvGrpSpPr>
        <p:cNvPr id="1" name=""/>
        <p:cNvGrpSpPr/>
        <p:nvPr/>
      </p:nvGrpSpPr>
      <p:grpSpPr>
        <a:xfrm>
          <a:off x="0" y="0"/>
          <a:ext cx="0" cy="0"/>
          <a:chOff x="0" y="0"/>
          <a:chExt cx="0" cy="0"/>
        </a:xfrm>
      </p:grpSpPr>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5" name="Picture Placeholder 22"/>
          <p:cNvSpPr>
            <a:spLocks noGrp="1" noChangeAspect="1"/>
          </p:cNvSpPr>
          <p:nvPr>
            <p:ph type="pic" sz="quarter" idx="14"/>
          </p:nvPr>
        </p:nvSpPr>
        <p:spPr>
          <a:xfrm>
            <a:off x="988484" y="1821007"/>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Tree>
    <p:extLst>
      <p:ext uri="{BB962C8B-B14F-4D97-AF65-F5344CB8AC3E}">
        <p14:creationId xmlns:p14="http://schemas.microsoft.com/office/powerpoint/2010/main" val="9097770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5" name="Picture Placeholder 22"/>
          <p:cNvSpPr>
            <a:spLocks noGrp="1" noChangeAspect="1"/>
          </p:cNvSpPr>
          <p:nvPr>
            <p:ph type="pic" sz="quarter" idx="14"/>
          </p:nvPr>
        </p:nvSpPr>
        <p:spPr>
          <a:xfrm>
            <a:off x="1290292"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18" name="Picture Placeholder 22"/>
          <p:cNvSpPr>
            <a:spLocks noGrp="1" noChangeAspect="1"/>
          </p:cNvSpPr>
          <p:nvPr>
            <p:ph type="pic" sz="quarter" idx="15"/>
          </p:nvPr>
        </p:nvSpPr>
        <p:spPr>
          <a:xfrm>
            <a:off x="3896747"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19" name="Picture Placeholder 22"/>
          <p:cNvSpPr>
            <a:spLocks noGrp="1" noChangeAspect="1"/>
          </p:cNvSpPr>
          <p:nvPr>
            <p:ph type="pic" sz="quarter" idx="16"/>
          </p:nvPr>
        </p:nvSpPr>
        <p:spPr>
          <a:xfrm>
            <a:off x="6549859"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20" name="Picture Placeholder 22"/>
          <p:cNvSpPr>
            <a:spLocks noGrp="1" noChangeAspect="1"/>
          </p:cNvSpPr>
          <p:nvPr>
            <p:ph type="pic" sz="quarter" idx="17"/>
          </p:nvPr>
        </p:nvSpPr>
        <p:spPr>
          <a:xfrm>
            <a:off x="9135071"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Tree>
    <p:extLst>
      <p:ext uri="{BB962C8B-B14F-4D97-AF65-F5344CB8AC3E}">
        <p14:creationId xmlns:p14="http://schemas.microsoft.com/office/powerpoint/2010/main" val="1934451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orftfolio-6">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6" name="Picture Placeholder 2"/>
          <p:cNvSpPr>
            <a:spLocks noGrp="1" noChangeAspect="1"/>
          </p:cNvSpPr>
          <p:nvPr>
            <p:ph type="pic" sz="quarter" idx="16"/>
          </p:nvPr>
        </p:nvSpPr>
        <p:spPr>
          <a:xfrm>
            <a:off x="2" y="1981479"/>
            <a:ext cx="2438746" cy="1980871"/>
          </a:xfrm>
        </p:spPr>
        <p:txBody>
          <a:bodyPr>
            <a:normAutofit/>
          </a:bodyPr>
          <a:lstStyle>
            <a:lvl1pPr marL="0" indent="0">
              <a:buNone/>
              <a:defRPr sz="2000">
                <a:solidFill>
                  <a:schemeClr val="accent1"/>
                </a:solidFill>
              </a:defRPr>
            </a:lvl1pPr>
          </a:lstStyle>
          <a:p>
            <a:endParaRPr lang="id-ID" dirty="0"/>
          </a:p>
        </p:txBody>
      </p:sp>
      <p:sp>
        <p:nvSpPr>
          <p:cNvPr id="37" name="Picture Placeholder 2"/>
          <p:cNvSpPr>
            <a:spLocks noGrp="1" noChangeAspect="1"/>
          </p:cNvSpPr>
          <p:nvPr>
            <p:ph type="pic" sz="quarter" idx="17"/>
          </p:nvPr>
        </p:nvSpPr>
        <p:spPr>
          <a:xfrm>
            <a:off x="2438750" y="608"/>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50" y="1982087"/>
            <a:ext cx="2438746"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0" name="Picture Placeholder 2"/>
          <p:cNvSpPr>
            <a:spLocks noGrp="1" noChangeAspect="1"/>
          </p:cNvSpPr>
          <p:nvPr>
            <p:ph type="pic" sz="quarter" idx="20"/>
          </p:nvPr>
        </p:nvSpPr>
        <p:spPr>
          <a:xfrm>
            <a:off x="4871863" y="1980871"/>
            <a:ext cx="2438746" cy="1980871"/>
          </a:xfrm>
        </p:spPr>
        <p:txBody>
          <a:bodyPr>
            <a:normAutofit/>
          </a:bodyPr>
          <a:lstStyle>
            <a:lvl1pPr marL="0" indent="0">
              <a:buNone/>
              <a:defRPr sz="2000">
                <a:solidFill>
                  <a:schemeClr val="accent1"/>
                </a:solidFill>
              </a:defRPr>
            </a:lvl1pPr>
          </a:lstStyle>
          <a:p>
            <a:endParaRPr lang="id-ID" dirty="0"/>
          </a:p>
        </p:txBody>
      </p:sp>
      <p:sp>
        <p:nvSpPr>
          <p:cNvPr id="41" name="Picture Placeholder 2"/>
          <p:cNvSpPr>
            <a:spLocks noGrp="1" noChangeAspect="1"/>
          </p:cNvSpPr>
          <p:nvPr>
            <p:ph type="pic" sz="quarter" idx="21"/>
          </p:nvPr>
        </p:nvSpPr>
        <p:spPr>
          <a:xfrm>
            <a:off x="7299466" y="1216"/>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299466" y="1982694"/>
            <a:ext cx="2438746"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
        <p:nvSpPr>
          <p:cNvPr id="44" name="Picture Placeholder 2"/>
          <p:cNvSpPr>
            <a:spLocks noGrp="1" noChangeAspect="1"/>
          </p:cNvSpPr>
          <p:nvPr>
            <p:ph type="pic" sz="quarter" idx="24"/>
          </p:nvPr>
        </p:nvSpPr>
        <p:spPr>
          <a:xfrm>
            <a:off x="9742111" y="1982694"/>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258423672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49" y="1982087"/>
            <a:ext cx="2438746"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321753" y="1982694"/>
            <a:ext cx="2539935"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139477623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9" name="Picture Placeholder 8"/>
          <p:cNvSpPr>
            <a:spLocks noGrp="1" noChangeAspect="1"/>
          </p:cNvSpPr>
          <p:nvPr>
            <p:ph type="pic" sz="quarter" idx="10"/>
          </p:nvPr>
        </p:nvSpPr>
        <p:spPr>
          <a:xfrm>
            <a:off x="0" y="1509473"/>
            <a:ext cx="12192000" cy="3386667"/>
          </a:xfrm>
        </p:spPr>
        <p:txBody>
          <a:bodyPr>
            <a:normAutofit/>
          </a:bodyPr>
          <a:lstStyle>
            <a:lvl1pPr marL="0" indent="0">
              <a:buNone/>
              <a:defRPr sz="2100">
                <a:solidFill>
                  <a:schemeClr val="bg1">
                    <a:lumMod val="65000"/>
                  </a:schemeClr>
                </a:solidFill>
              </a:defRPr>
            </a:lvl1pPr>
          </a:lstStyle>
          <a:p>
            <a:endParaRPr lang="en-US"/>
          </a:p>
        </p:txBody>
      </p:sp>
    </p:spTree>
    <p:extLst>
      <p:ext uri="{BB962C8B-B14F-4D97-AF65-F5344CB8AC3E}">
        <p14:creationId xmlns:p14="http://schemas.microsoft.com/office/powerpoint/2010/main" val="1926565566"/>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12203143" cy="6858001"/>
          </a:xfrm>
        </p:spPr>
        <p:txBody>
          <a:bodyPr>
            <a:normAutofit/>
          </a:bodyPr>
          <a:lstStyle>
            <a:lvl1pPr marL="0" indent="0">
              <a:buNone/>
              <a:defRPr sz="1600">
                <a:latin typeface="Raleway Light"/>
                <a:cs typeface="Raleway Light"/>
              </a:defRPr>
            </a:lvl1pPr>
          </a:lstStyle>
          <a:p>
            <a:endParaRPr lang="id-ID" dirty="0"/>
          </a:p>
        </p:txBody>
      </p:sp>
    </p:spTree>
    <p:extLst>
      <p:ext uri="{BB962C8B-B14F-4D97-AF65-F5344CB8AC3E}">
        <p14:creationId xmlns:p14="http://schemas.microsoft.com/office/powerpoint/2010/main" val="19033544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3_ap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 name="Picture Placeholder 2"/>
          <p:cNvSpPr>
            <a:spLocks noGrp="1" noChangeAspect="1"/>
          </p:cNvSpPr>
          <p:nvPr>
            <p:ph type="pic" sz="quarter" idx="10"/>
          </p:nvPr>
        </p:nvSpPr>
        <p:spPr>
          <a:xfrm>
            <a:off x="997398" y="1188270"/>
            <a:ext cx="752671" cy="2139950"/>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2" name="Picture Placeholder 2"/>
          <p:cNvSpPr>
            <a:spLocks noGrp="1" noChangeAspect="1"/>
          </p:cNvSpPr>
          <p:nvPr>
            <p:ph type="pic" sz="quarter" idx="12"/>
          </p:nvPr>
        </p:nvSpPr>
        <p:spPr>
          <a:xfrm>
            <a:off x="3573307" y="1188270"/>
            <a:ext cx="803171" cy="2133600"/>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903613" y="966020"/>
            <a:ext cx="1558227" cy="2755900"/>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224528041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96954A24-5DDB-6B49-AD03-694A322A5C7F}" type="datetimeFigureOut">
              <a:rPr kumimoji="1" lang="zh-CN" altLang="en-US" smtClean="0"/>
              <a:t>2018/6/13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2517049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Pad_mocku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162746793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96510325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412642391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porftfolio-1">
    <p:spTree>
      <p:nvGrpSpPr>
        <p:cNvPr id="1" name=""/>
        <p:cNvGrpSpPr/>
        <p:nvPr/>
      </p:nvGrpSpPr>
      <p:grpSpPr>
        <a:xfrm>
          <a:off x="0" y="0"/>
          <a:ext cx="0" cy="0"/>
          <a:chOff x="0" y="0"/>
          <a:chExt cx="0" cy="0"/>
        </a:xfrm>
      </p:grpSpPr>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5" name="TextBox 14"/>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9" name="Picture Placeholder 2"/>
          <p:cNvSpPr>
            <a:spLocks noGrp="1" noChangeAspect="1"/>
          </p:cNvSpPr>
          <p:nvPr>
            <p:ph type="pic" sz="quarter" idx="11"/>
          </p:nvPr>
        </p:nvSpPr>
        <p:spPr>
          <a:xfrm>
            <a:off x="4500563" y="1779589"/>
            <a:ext cx="3194049" cy="2266950"/>
          </a:xfrm>
        </p:spPr>
        <p:txBody>
          <a:bodyPr>
            <a:normAutofit/>
          </a:bodyPr>
          <a:lstStyle>
            <a:lvl1pPr marL="0" indent="0">
              <a:buNone/>
              <a:defRPr sz="2000">
                <a:solidFill>
                  <a:schemeClr val="accent1"/>
                </a:solidFill>
              </a:defRPr>
            </a:lvl1pPr>
          </a:lstStyle>
          <a:p>
            <a:endParaRPr lang="id-ID" dirty="0"/>
          </a:p>
        </p:txBody>
      </p:sp>
      <p:sp>
        <p:nvSpPr>
          <p:cNvPr id="10" name="Picture Placeholder 2"/>
          <p:cNvSpPr>
            <a:spLocks noGrp="1" noChangeAspect="1"/>
          </p:cNvSpPr>
          <p:nvPr>
            <p:ph type="pic" sz="quarter" idx="12"/>
          </p:nvPr>
        </p:nvSpPr>
        <p:spPr>
          <a:xfrm>
            <a:off x="7808913" y="1779589"/>
            <a:ext cx="3216275" cy="2266950"/>
          </a:xfrm>
        </p:spPr>
        <p:txBody>
          <a:bodyPr>
            <a:normAutofit/>
          </a:bodyPr>
          <a:lstStyle>
            <a:lvl1pPr marL="0" indent="0">
              <a:buNone/>
              <a:defRPr sz="2000">
                <a:solidFill>
                  <a:schemeClr val="accent1"/>
                </a:solidFill>
              </a:defRPr>
            </a:lvl1pPr>
          </a:lstStyle>
          <a:p>
            <a:endParaRPr lang="id-ID" dirty="0"/>
          </a:p>
        </p:txBody>
      </p:sp>
      <p:sp>
        <p:nvSpPr>
          <p:cNvPr id="11" name="Picture Placeholder 2"/>
          <p:cNvSpPr>
            <a:spLocks noGrp="1" noChangeAspect="1"/>
          </p:cNvSpPr>
          <p:nvPr>
            <p:ph type="pic" sz="quarter" idx="15"/>
          </p:nvPr>
        </p:nvSpPr>
        <p:spPr>
          <a:xfrm>
            <a:off x="1210109" y="1795468"/>
            <a:ext cx="3201554" cy="22510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245859184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5" name="Picture Placeholder 13"/>
          <p:cNvSpPr>
            <a:spLocks noGrp="1" noChangeAspect="1"/>
          </p:cNvSpPr>
          <p:nvPr>
            <p:ph type="pic" sz="quarter" idx="11"/>
          </p:nvPr>
        </p:nvSpPr>
        <p:spPr>
          <a:xfrm>
            <a:off x="3785657" y="1625400"/>
            <a:ext cx="2317411" cy="2315293"/>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7" name="Picture Placeholder 13"/>
          <p:cNvSpPr>
            <a:spLocks noGrp="1" noChangeAspect="1"/>
          </p:cNvSpPr>
          <p:nvPr>
            <p:ph type="pic" sz="quarter" idx="13"/>
          </p:nvPr>
        </p:nvSpPr>
        <p:spPr>
          <a:xfrm>
            <a:off x="6169719" y="1614260"/>
            <a:ext cx="4695167" cy="4634299"/>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3" name="Picture Placeholder 13"/>
          <p:cNvSpPr>
            <a:spLocks noGrp="1" noChangeAspect="1"/>
          </p:cNvSpPr>
          <p:nvPr>
            <p:ph type="pic" sz="quarter" idx="16"/>
          </p:nvPr>
        </p:nvSpPr>
        <p:spPr>
          <a:xfrm>
            <a:off x="1397693" y="3933267"/>
            <a:ext cx="2317410" cy="2315295"/>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510649635"/>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ortfolio-3">
    <p:spTree>
      <p:nvGrpSpPr>
        <p:cNvPr id="1" name=""/>
        <p:cNvGrpSpPr/>
        <p:nvPr/>
      </p:nvGrpSpPr>
      <p:grpSpPr>
        <a:xfrm>
          <a:off x="0" y="0"/>
          <a:ext cx="0" cy="0"/>
          <a:chOff x="0" y="0"/>
          <a:chExt cx="0" cy="0"/>
        </a:xfrm>
      </p:grpSpPr>
      <p:sp>
        <p:nvSpPr>
          <p:cNvPr id="18" name="Oval 1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9" name="TextBox 18"/>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4" name="Picture Placeholder 13"/>
          <p:cNvSpPr>
            <a:spLocks noGrp="1" noChangeAspect="1"/>
          </p:cNvSpPr>
          <p:nvPr>
            <p:ph type="pic" sz="quarter" idx="10"/>
          </p:nvPr>
        </p:nvSpPr>
        <p:spPr>
          <a:xfrm>
            <a:off x="1421883" y="1647680"/>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28" name="Picture Placeholder 13"/>
          <p:cNvSpPr>
            <a:spLocks noGrp="1" noChangeAspect="1"/>
          </p:cNvSpPr>
          <p:nvPr>
            <p:ph type="pic" sz="quarter" idx="14"/>
          </p:nvPr>
        </p:nvSpPr>
        <p:spPr>
          <a:xfrm>
            <a:off x="6113147" y="1647680"/>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30" name="Picture Placeholder 13"/>
          <p:cNvSpPr>
            <a:spLocks noGrp="1" noChangeAspect="1"/>
          </p:cNvSpPr>
          <p:nvPr>
            <p:ph type="pic" sz="quarter" idx="15"/>
          </p:nvPr>
        </p:nvSpPr>
        <p:spPr>
          <a:xfrm>
            <a:off x="1421883" y="3961488"/>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33" name="Picture Placeholder 13"/>
          <p:cNvSpPr>
            <a:spLocks noGrp="1" noChangeAspect="1"/>
          </p:cNvSpPr>
          <p:nvPr>
            <p:ph type="pic" sz="quarter" idx="16"/>
          </p:nvPr>
        </p:nvSpPr>
        <p:spPr>
          <a:xfrm>
            <a:off x="6113147" y="3961488"/>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131138871"/>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Portfolio-4">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7" name="TextBox 1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3" name="Picture Placeholder 12"/>
          <p:cNvSpPr>
            <a:spLocks noGrp="1" noChangeAspect="1"/>
          </p:cNvSpPr>
          <p:nvPr>
            <p:ph type="pic" sz="quarter" idx="10"/>
          </p:nvPr>
        </p:nvSpPr>
        <p:spPr>
          <a:xfrm>
            <a:off x="1253394" y="1433102"/>
            <a:ext cx="2395728" cy="2395728"/>
          </a:xfrm>
        </p:spPr>
        <p:txBody>
          <a:bodyPr>
            <a:normAutofit/>
          </a:bodyPr>
          <a:lstStyle>
            <a:lvl1pPr>
              <a:defRPr sz="1400"/>
            </a:lvl1pPr>
          </a:lstStyle>
          <a:p>
            <a:endParaRPr lang="en-US" dirty="0"/>
          </a:p>
        </p:txBody>
      </p:sp>
      <p:sp>
        <p:nvSpPr>
          <p:cNvPr id="32" name="Picture Placeholder 12"/>
          <p:cNvSpPr>
            <a:spLocks noGrp="1" noChangeAspect="1"/>
          </p:cNvSpPr>
          <p:nvPr>
            <p:ph type="pic" sz="quarter" idx="11"/>
          </p:nvPr>
        </p:nvSpPr>
        <p:spPr>
          <a:xfrm>
            <a:off x="3655472" y="1427613"/>
            <a:ext cx="2395728" cy="2395728"/>
          </a:xfrm>
        </p:spPr>
        <p:txBody>
          <a:bodyPr>
            <a:normAutofit/>
          </a:bodyPr>
          <a:lstStyle>
            <a:lvl1pPr>
              <a:defRPr sz="1400"/>
            </a:lvl1pPr>
          </a:lstStyle>
          <a:p>
            <a:endParaRPr lang="en-US" dirty="0"/>
          </a:p>
        </p:txBody>
      </p:sp>
      <p:sp>
        <p:nvSpPr>
          <p:cNvPr id="33" name="Picture Placeholder 12"/>
          <p:cNvSpPr>
            <a:spLocks noGrp="1" noChangeAspect="1"/>
          </p:cNvSpPr>
          <p:nvPr>
            <p:ph type="pic" sz="quarter" idx="12"/>
          </p:nvPr>
        </p:nvSpPr>
        <p:spPr>
          <a:xfrm>
            <a:off x="6057550" y="1427613"/>
            <a:ext cx="2395728" cy="2395728"/>
          </a:xfrm>
        </p:spPr>
        <p:txBody>
          <a:bodyPr>
            <a:normAutofit/>
          </a:bodyPr>
          <a:lstStyle>
            <a:lvl1pPr>
              <a:defRPr sz="1400"/>
            </a:lvl1pPr>
          </a:lstStyle>
          <a:p>
            <a:endParaRPr lang="en-US" dirty="0"/>
          </a:p>
        </p:txBody>
      </p:sp>
      <p:sp>
        <p:nvSpPr>
          <p:cNvPr id="34" name="Picture Placeholder 12"/>
          <p:cNvSpPr>
            <a:spLocks noGrp="1" noChangeAspect="1"/>
          </p:cNvSpPr>
          <p:nvPr>
            <p:ph type="pic" sz="quarter" idx="13"/>
          </p:nvPr>
        </p:nvSpPr>
        <p:spPr>
          <a:xfrm>
            <a:off x="8459628" y="1427613"/>
            <a:ext cx="2395728" cy="2395728"/>
          </a:xfrm>
        </p:spPr>
        <p:txBody>
          <a:bodyPr>
            <a:normAutofit/>
          </a:bodyPr>
          <a:lstStyle>
            <a:lvl1pPr>
              <a:defRPr sz="1400"/>
            </a:lvl1pPr>
          </a:lstStyle>
          <a:p>
            <a:endParaRPr lang="en-US" dirty="0"/>
          </a:p>
        </p:txBody>
      </p:sp>
      <p:sp>
        <p:nvSpPr>
          <p:cNvPr id="35" name="Picture Placeholder 12"/>
          <p:cNvSpPr>
            <a:spLocks noGrp="1" noChangeAspect="1"/>
          </p:cNvSpPr>
          <p:nvPr>
            <p:ph type="pic" sz="quarter" idx="14"/>
          </p:nvPr>
        </p:nvSpPr>
        <p:spPr>
          <a:xfrm>
            <a:off x="1253394" y="3833722"/>
            <a:ext cx="2395728" cy="2395728"/>
          </a:xfrm>
        </p:spPr>
        <p:txBody>
          <a:bodyPr>
            <a:normAutofit/>
          </a:bodyPr>
          <a:lstStyle>
            <a:lvl1pPr>
              <a:defRPr sz="1400"/>
            </a:lvl1pPr>
          </a:lstStyle>
          <a:p>
            <a:endParaRPr lang="en-US" dirty="0"/>
          </a:p>
        </p:txBody>
      </p:sp>
      <p:sp>
        <p:nvSpPr>
          <p:cNvPr id="36" name="Picture Placeholder 12"/>
          <p:cNvSpPr>
            <a:spLocks noGrp="1" noChangeAspect="1"/>
          </p:cNvSpPr>
          <p:nvPr>
            <p:ph type="pic" sz="quarter" idx="15"/>
          </p:nvPr>
        </p:nvSpPr>
        <p:spPr>
          <a:xfrm>
            <a:off x="3655472" y="3839778"/>
            <a:ext cx="2395728" cy="2395728"/>
          </a:xfrm>
        </p:spPr>
        <p:txBody>
          <a:bodyPr>
            <a:normAutofit/>
          </a:bodyPr>
          <a:lstStyle>
            <a:lvl1pPr>
              <a:defRPr sz="1400"/>
            </a:lvl1pPr>
          </a:lstStyle>
          <a:p>
            <a:endParaRPr lang="en-US" dirty="0"/>
          </a:p>
        </p:txBody>
      </p:sp>
      <p:sp>
        <p:nvSpPr>
          <p:cNvPr id="37" name="Picture Placeholder 12"/>
          <p:cNvSpPr>
            <a:spLocks noGrp="1" noChangeAspect="1"/>
          </p:cNvSpPr>
          <p:nvPr>
            <p:ph type="pic" sz="quarter" idx="16"/>
          </p:nvPr>
        </p:nvSpPr>
        <p:spPr>
          <a:xfrm>
            <a:off x="6057550" y="3839778"/>
            <a:ext cx="2395728" cy="2395728"/>
          </a:xfrm>
        </p:spPr>
        <p:txBody>
          <a:bodyPr>
            <a:normAutofit/>
          </a:bodyPr>
          <a:lstStyle>
            <a:lvl1pPr>
              <a:defRPr sz="1400"/>
            </a:lvl1pPr>
          </a:lstStyle>
          <a:p>
            <a:endParaRPr lang="en-US" dirty="0"/>
          </a:p>
        </p:txBody>
      </p:sp>
      <p:sp>
        <p:nvSpPr>
          <p:cNvPr id="38" name="Picture Placeholder 12"/>
          <p:cNvSpPr>
            <a:spLocks noGrp="1" noChangeAspect="1"/>
          </p:cNvSpPr>
          <p:nvPr>
            <p:ph type="pic" sz="quarter" idx="17"/>
          </p:nvPr>
        </p:nvSpPr>
        <p:spPr>
          <a:xfrm>
            <a:off x="8459628" y="3839778"/>
            <a:ext cx="2395728" cy="2395728"/>
          </a:xfrm>
        </p:spPr>
        <p:txBody>
          <a:bodyPr>
            <a:normAutofit/>
          </a:bodyPr>
          <a:lstStyle>
            <a:lvl1pPr>
              <a:defRPr sz="1400"/>
            </a:lvl1pPr>
          </a:lstStyle>
          <a:p>
            <a:endParaRPr lang="en-US" dirty="0"/>
          </a:p>
        </p:txBody>
      </p:sp>
    </p:spTree>
    <p:extLst>
      <p:ext uri="{BB962C8B-B14F-4D97-AF65-F5344CB8AC3E}">
        <p14:creationId xmlns:p14="http://schemas.microsoft.com/office/powerpoint/2010/main" val="89760662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Portfolio-5">
    <p:spTree>
      <p:nvGrpSpPr>
        <p:cNvPr id="1" name=""/>
        <p:cNvGrpSpPr/>
        <p:nvPr/>
      </p:nvGrpSpPr>
      <p:grpSpPr>
        <a:xfrm>
          <a:off x="0" y="0"/>
          <a:ext cx="0" cy="0"/>
          <a:chOff x="0" y="0"/>
          <a:chExt cx="0" cy="0"/>
        </a:xfrm>
      </p:grpSpPr>
      <p:sp>
        <p:nvSpPr>
          <p:cNvPr id="22" name="Oval 21"/>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23" name="TextBox 22"/>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4" name="Picture Placeholder 13"/>
          <p:cNvSpPr>
            <a:spLocks noGrp="1" noChangeAspect="1"/>
          </p:cNvSpPr>
          <p:nvPr>
            <p:ph type="pic" sz="quarter" idx="10" hasCustomPrompt="1"/>
          </p:nvPr>
        </p:nvSpPr>
        <p:spPr>
          <a:xfrm>
            <a:off x="181158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5" name="Picture Placeholder 13"/>
          <p:cNvSpPr>
            <a:spLocks noGrp="1" noChangeAspect="1"/>
          </p:cNvSpPr>
          <p:nvPr>
            <p:ph type="pic" sz="quarter" idx="11" hasCustomPrompt="1"/>
          </p:nvPr>
        </p:nvSpPr>
        <p:spPr>
          <a:xfrm>
            <a:off x="4915403"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7" name="Picture Placeholder 13"/>
          <p:cNvSpPr>
            <a:spLocks noGrp="1" noChangeAspect="1"/>
          </p:cNvSpPr>
          <p:nvPr>
            <p:ph type="pic" sz="quarter" idx="12" hasCustomPrompt="1"/>
          </p:nvPr>
        </p:nvSpPr>
        <p:spPr>
          <a:xfrm>
            <a:off x="801922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3" name="Picture Placeholder 13"/>
          <p:cNvSpPr>
            <a:spLocks noGrp="1" noChangeAspect="1"/>
          </p:cNvSpPr>
          <p:nvPr>
            <p:ph type="pic" sz="quarter" idx="13" hasCustomPrompt="1"/>
          </p:nvPr>
        </p:nvSpPr>
        <p:spPr>
          <a:xfrm>
            <a:off x="3408155"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6" name="Picture Placeholder 13"/>
          <p:cNvSpPr>
            <a:spLocks noGrp="1" noChangeAspect="1"/>
          </p:cNvSpPr>
          <p:nvPr>
            <p:ph type="pic" sz="quarter" idx="14" hasCustomPrompt="1"/>
          </p:nvPr>
        </p:nvSpPr>
        <p:spPr>
          <a:xfrm>
            <a:off x="6511974"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Tree>
    <p:extLst>
      <p:ext uri="{BB962C8B-B14F-4D97-AF65-F5344CB8AC3E}">
        <p14:creationId xmlns:p14="http://schemas.microsoft.com/office/powerpoint/2010/main" val="10562975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ortfolio-6">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8" name="TextBox 17"/>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4" name="Picture Placeholder 12"/>
          <p:cNvSpPr>
            <a:spLocks noGrp="1" noChangeAspect="1"/>
          </p:cNvSpPr>
          <p:nvPr>
            <p:ph type="pic" sz="quarter" idx="11"/>
          </p:nvPr>
        </p:nvSpPr>
        <p:spPr>
          <a:xfrm>
            <a:off x="6826316" y="1893450"/>
            <a:ext cx="2147420" cy="3579115"/>
          </a:xfrm>
        </p:spPr>
        <p:txBody>
          <a:bodyPr>
            <a:normAutofit/>
          </a:bodyPr>
          <a:lstStyle>
            <a:lvl1pPr>
              <a:defRPr sz="1400"/>
            </a:lvl1pPr>
          </a:lstStyle>
          <a:p>
            <a:endParaRPr lang="en-US" dirty="0"/>
          </a:p>
        </p:txBody>
      </p:sp>
      <p:sp>
        <p:nvSpPr>
          <p:cNvPr id="17" name="Picture Placeholder 12"/>
          <p:cNvSpPr>
            <a:spLocks noGrp="1" noChangeAspect="1"/>
          </p:cNvSpPr>
          <p:nvPr>
            <p:ph type="pic" sz="quarter" idx="14"/>
          </p:nvPr>
        </p:nvSpPr>
        <p:spPr>
          <a:xfrm>
            <a:off x="4586536" y="1893450"/>
            <a:ext cx="2147420" cy="3579115"/>
          </a:xfrm>
        </p:spPr>
        <p:txBody>
          <a:bodyPr>
            <a:normAutofit/>
          </a:bodyPr>
          <a:lstStyle>
            <a:lvl1pPr>
              <a:defRPr sz="1400"/>
            </a:lvl1pPr>
          </a:lstStyle>
          <a:p>
            <a:endParaRPr lang="en-US" dirty="0"/>
          </a:p>
        </p:txBody>
      </p:sp>
      <p:sp>
        <p:nvSpPr>
          <p:cNvPr id="19" name="Picture Placeholder 12"/>
          <p:cNvSpPr>
            <a:spLocks noGrp="1" noChangeAspect="1"/>
          </p:cNvSpPr>
          <p:nvPr>
            <p:ph type="pic" sz="quarter" idx="16"/>
          </p:nvPr>
        </p:nvSpPr>
        <p:spPr>
          <a:xfrm>
            <a:off x="9066096" y="1893450"/>
            <a:ext cx="2147420" cy="3579115"/>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3628710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portfolio-7">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21" name="TextBox 20"/>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7" name="Picture Placeholder 12"/>
          <p:cNvSpPr>
            <a:spLocks noGrp="1" noChangeAspect="1"/>
          </p:cNvSpPr>
          <p:nvPr>
            <p:ph type="pic" sz="quarter" idx="14"/>
          </p:nvPr>
        </p:nvSpPr>
        <p:spPr>
          <a:xfrm>
            <a:off x="837773" y="2440695"/>
            <a:ext cx="4064678" cy="3824637"/>
          </a:xfrm>
        </p:spPr>
        <p:txBody>
          <a:bodyPr>
            <a:normAutofit/>
          </a:bodyPr>
          <a:lstStyle>
            <a:lvl1pPr>
              <a:defRPr sz="1400"/>
            </a:lvl1pPr>
          </a:lstStyle>
          <a:p>
            <a:endParaRPr lang="en-US" dirty="0"/>
          </a:p>
        </p:txBody>
      </p:sp>
      <p:sp>
        <p:nvSpPr>
          <p:cNvPr id="18" name="Picture Placeholder 12"/>
          <p:cNvSpPr>
            <a:spLocks noGrp="1" noChangeAspect="1"/>
          </p:cNvSpPr>
          <p:nvPr>
            <p:ph type="pic" sz="quarter" idx="15"/>
          </p:nvPr>
        </p:nvSpPr>
        <p:spPr>
          <a:xfrm>
            <a:off x="4898177" y="4353014"/>
            <a:ext cx="2144481" cy="1912319"/>
          </a:xfrm>
        </p:spPr>
        <p:txBody>
          <a:bodyPr>
            <a:normAutofit/>
          </a:bodyPr>
          <a:lstStyle>
            <a:lvl1pPr>
              <a:defRPr sz="1400"/>
            </a:lvl1pPr>
          </a:lstStyle>
          <a:p>
            <a:endParaRPr lang="en-US" dirty="0"/>
          </a:p>
        </p:txBody>
      </p:sp>
      <p:sp>
        <p:nvSpPr>
          <p:cNvPr id="19" name="Picture Placeholder 12"/>
          <p:cNvSpPr>
            <a:spLocks noGrp="1" noChangeAspect="1"/>
          </p:cNvSpPr>
          <p:nvPr>
            <p:ph type="pic" sz="quarter" idx="16"/>
          </p:nvPr>
        </p:nvSpPr>
        <p:spPr>
          <a:xfrm>
            <a:off x="7033110" y="4353014"/>
            <a:ext cx="2144481" cy="1912319"/>
          </a:xfrm>
        </p:spPr>
        <p:txBody>
          <a:bodyPr>
            <a:normAutofit/>
          </a:bodyPr>
          <a:lstStyle>
            <a:lvl1pPr>
              <a:defRPr sz="1400"/>
            </a:lvl1pPr>
          </a:lstStyle>
          <a:p>
            <a:endParaRPr lang="en-US" dirty="0"/>
          </a:p>
        </p:txBody>
      </p:sp>
      <p:sp>
        <p:nvSpPr>
          <p:cNvPr id="20" name="Picture Placeholder 12"/>
          <p:cNvSpPr>
            <a:spLocks noGrp="1" noChangeAspect="1"/>
          </p:cNvSpPr>
          <p:nvPr>
            <p:ph type="pic" sz="quarter" idx="17"/>
          </p:nvPr>
        </p:nvSpPr>
        <p:spPr>
          <a:xfrm>
            <a:off x="9161771" y="4353014"/>
            <a:ext cx="2144481" cy="1912319"/>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74262056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96954A24-5DDB-6B49-AD03-694A322A5C7F}" type="datetimeFigureOut">
              <a:rPr kumimoji="1" lang="zh-CN" altLang="en-US" smtClean="0"/>
              <a:t>2018/6/13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20103987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Our Objectives 2">
    <p:spTree>
      <p:nvGrpSpPr>
        <p:cNvPr id="1" name=""/>
        <p:cNvGrpSpPr/>
        <p:nvPr/>
      </p:nvGrpSpPr>
      <p:grpSpPr>
        <a:xfrm>
          <a:off x="0" y="0"/>
          <a:ext cx="0" cy="0"/>
          <a:chOff x="0" y="0"/>
          <a:chExt cx="0" cy="0"/>
        </a:xfrm>
      </p:grpSpPr>
      <p:sp>
        <p:nvSpPr>
          <p:cNvPr id="11" name="Picture Placeholder 22"/>
          <p:cNvSpPr>
            <a:spLocks noGrp="1" noChangeAspect="1"/>
          </p:cNvSpPr>
          <p:nvPr>
            <p:ph type="pic" sz="quarter" idx="13"/>
          </p:nvPr>
        </p:nvSpPr>
        <p:spPr>
          <a:xfrm>
            <a:off x="0" y="0"/>
            <a:ext cx="5954186" cy="6858000"/>
          </a:xfrm>
        </p:spPr>
        <p:txBody>
          <a:bodyPr>
            <a:normAutofit/>
          </a:bodyPr>
          <a:lstStyle>
            <a:lvl1pPr marL="0" indent="0">
              <a:buNone/>
              <a:defRPr sz="1600">
                <a:latin typeface="Raleway Light"/>
                <a:cs typeface="Raleway Light"/>
              </a:defRPr>
            </a:lvl1pPr>
          </a:lstStyle>
          <a:p>
            <a:endParaRPr lang="id-ID" dirty="0"/>
          </a:p>
        </p:txBody>
      </p:sp>
      <p:sp>
        <p:nvSpPr>
          <p:cNvPr id="10" name="Oval 9"/>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15206967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65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3" y="-1"/>
            <a:ext cx="12192003" cy="4953001"/>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Tree>
    <p:extLst>
      <p:ext uri="{BB962C8B-B14F-4D97-AF65-F5344CB8AC3E}">
        <p14:creationId xmlns:p14="http://schemas.microsoft.com/office/powerpoint/2010/main" val="128203559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alState Cat 1">
    <p:spTree>
      <p:nvGrpSpPr>
        <p:cNvPr id="1" name=""/>
        <p:cNvGrpSpPr/>
        <p:nvPr/>
      </p:nvGrpSpPr>
      <p:grpSpPr>
        <a:xfrm>
          <a:off x="0" y="0"/>
          <a:ext cx="0" cy="0"/>
          <a:chOff x="0" y="0"/>
          <a:chExt cx="0" cy="0"/>
        </a:xfrm>
      </p:grpSpPr>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
        <p:nvSpPr>
          <p:cNvPr id="31" name="Picture Placeholder 2"/>
          <p:cNvSpPr>
            <a:spLocks noGrp="1"/>
          </p:cNvSpPr>
          <p:nvPr>
            <p:ph type="pic" sz="quarter" idx="23"/>
          </p:nvPr>
        </p:nvSpPr>
        <p:spPr>
          <a:xfrm>
            <a:off x="1595339" y="4035041"/>
            <a:ext cx="2986294" cy="2065369"/>
          </a:xfrm>
        </p:spPr>
        <p:txBody>
          <a:bodyPr anchor="t"/>
          <a:lstStyle>
            <a:lvl1pPr marL="0" indent="0" algn="ctr">
              <a:buNone/>
              <a:defRPr/>
            </a:lvl1pPr>
          </a:lstStyle>
          <a:p>
            <a:r>
              <a:rPr lang="en-US" dirty="0"/>
              <a:t>Drag picture to placeholder or click icon to add</a:t>
            </a:r>
            <a:endParaRPr lang="id-ID" dirty="0"/>
          </a:p>
        </p:txBody>
      </p:sp>
      <p:sp>
        <p:nvSpPr>
          <p:cNvPr id="32" name="Picture Placeholder 2"/>
          <p:cNvSpPr>
            <a:spLocks noGrp="1"/>
          </p:cNvSpPr>
          <p:nvPr>
            <p:ph type="pic" sz="quarter" idx="24"/>
          </p:nvPr>
        </p:nvSpPr>
        <p:spPr>
          <a:xfrm>
            <a:off x="4604299" y="1405566"/>
            <a:ext cx="2984501" cy="2065369"/>
          </a:xfrm>
        </p:spPr>
        <p:txBody>
          <a:bodyPr anchor="t"/>
          <a:lstStyle>
            <a:lvl1pPr marL="0" indent="0" algn="ctr">
              <a:buNone/>
              <a:defRPr/>
            </a:lvl1pPr>
          </a:lstStyle>
          <a:p>
            <a:r>
              <a:rPr lang="en-US" dirty="0"/>
              <a:t>Drag picture to placeholder or click icon to add</a:t>
            </a:r>
            <a:endParaRPr lang="id-ID"/>
          </a:p>
        </p:txBody>
      </p:sp>
      <p:sp>
        <p:nvSpPr>
          <p:cNvPr id="33" name="Picture Placeholder 2"/>
          <p:cNvSpPr>
            <a:spLocks noGrp="1"/>
          </p:cNvSpPr>
          <p:nvPr>
            <p:ph type="pic" sz="quarter" idx="25"/>
          </p:nvPr>
        </p:nvSpPr>
        <p:spPr>
          <a:xfrm>
            <a:off x="7601740" y="4035041"/>
            <a:ext cx="2986294" cy="2065369"/>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34262925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2873078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rt-Company">
    <p:spTree>
      <p:nvGrpSpPr>
        <p:cNvPr id="1" name=""/>
        <p:cNvGrpSpPr/>
        <p:nvPr/>
      </p:nvGrpSpPr>
      <p:grpSpPr>
        <a:xfrm>
          <a:off x="0" y="0"/>
          <a:ext cx="0" cy="0"/>
          <a:chOff x="0" y="0"/>
          <a:chExt cx="0" cy="0"/>
        </a:xfrm>
      </p:grpSpPr>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7" name="TextBox 6"/>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9387386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392304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hedule overview">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1588" y="1704406"/>
            <a:ext cx="12192001" cy="4021503"/>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7994235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2980179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Laptop Project">
    <p:spTree>
      <p:nvGrpSpPr>
        <p:cNvPr id="1" name=""/>
        <p:cNvGrpSpPr/>
        <p:nvPr/>
      </p:nvGrpSpPr>
      <p:grpSpPr>
        <a:xfrm>
          <a:off x="0" y="0"/>
          <a:ext cx="0" cy="0"/>
          <a:chOff x="0" y="0"/>
          <a:chExt cx="0" cy="0"/>
        </a:xfrm>
      </p:grpSpPr>
      <p:sp>
        <p:nvSpPr>
          <p:cNvPr id="15" name="Picture Placeholder 9"/>
          <p:cNvSpPr>
            <a:spLocks noGrp="1"/>
          </p:cNvSpPr>
          <p:nvPr>
            <p:ph type="pic" sz="quarter" idx="11"/>
          </p:nvPr>
        </p:nvSpPr>
        <p:spPr>
          <a:xfrm>
            <a:off x="7284558" y="2501224"/>
            <a:ext cx="3349748" cy="2085152"/>
          </a:xfrm>
        </p:spPr>
        <p:txBody>
          <a:bodyPr>
            <a:normAutofit/>
          </a:bodyPr>
          <a:lstStyle>
            <a:lvl1pPr marL="0" indent="0">
              <a:buNone/>
              <a:defRPr sz="1000">
                <a:solidFill>
                  <a:schemeClr val="tx1">
                    <a:lumMod val="50000"/>
                    <a:lumOff val="50000"/>
                  </a:schemeClr>
                </a:solidFill>
              </a:defRPr>
            </a:lvl1pPr>
          </a:lstStyle>
          <a:p>
            <a:endParaRPr lang="en-US" dirty="0"/>
          </a:p>
        </p:txBody>
      </p:sp>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7987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96954A24-5DDB-6B49-AD03-694A322A5C7F}" type="datetimeFigureOut">
              <a:rPr kumimoji="1" lang="zh-CN" altLang="en-US" smtClean="0"/>
              <a:t>2018/6/13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2642406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p:cNvSpPr>
          <p:nvPr>
            <p:ph type="pic" sz="quarter" idx="23"/>
          </p:nvPr>
        </p:nvSpPr>
        <p:spPr>
          <a:xfrm>
            <a:off x="11545" y="2195658"/>
            <a:ext cx="12192000" cy="2125087"/>
          </a:xfrm>
        </p:spPr>
        <p:txBody>
          <a:bodyPr anchor="t"/>
          <a:lstStyle>
            <a:lvl1pPr marL="0" indent="0" algn="ctr">
              <a:buNone/>
              <a:defRPr/>
            </a:lvl1pPr>
          </a:lstStyle>
          <a:p>
            <a:r>
              <a:rPr lang="en-US" dirty="0"/>
              <a:t>Drag picture to placeholder or click icon to add</a:t>
            </a:r>
            <a:endParaRPr lang="id-ID"/>
          </a:p>
        </p:txBody>
      </p:sp>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6516910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App Design 01">
    <p:spTree>
      <p:nvGrpSpPr>
        <p:cNvPr id="1" name=""/>
        <p:cNvGrpSpPr/>
        <p:nvPr/>
      </p:nvGrpSpPr>
      <p:grpSpPr>
        <a:xfrm>
          <a:off x="0" y="0"/>
          <a:ext cx="0" cy="0"/>
          <a:chOff x="0" y="0"/>
          <a:chExt cx="0" cy="0"/>
        </a:xfrm>
      </p:grpSpPr>
      <p:sp>
        <p:nvSpPr>
          <p:cNvPr id="23" name="Picture Placeholder 16"/>
          <p:cNvSpPr>
            <a:spLocks noGrp="1"/>
          </p:cNvSpPr>
          <p:nvPr userDrawn="1">
            <p:ph type="pic" sz="quarter" idx="13"/>
          </p:nvPr>
        </p:nvSpPr>
        <p:spPr>
          <a:xfrm>
            <a:off x="4303918" y="2557197"/>
            <a:ext cx="944871" cy="2572188"/>
          </a:xfrm>
        </p:spPr>
        <p:txBody>
          <a:bodyPr>
            <a:normAutofit/>
          </a:bodyPr>
          <a:lstStyle>
            <a:lvl1pPr marL="0" indent="0">
              <a:buNone/>
              <a:defRPr sz="700"/>
            </a:lvl1pPr>
          </a:lstStyle>
          <a:p>
            <a:endParaRPr lang="en-US" dirty="0"/>
          </a:p>
        </p:txBody>
      </p:sp>
      <p:sp>
        <p:nvSpPr>
          <p:cNvPr id="24" name="Picture Placeholder 16"/>
          <p:cNvSpPr>
            <a:spLocks noGrp="1"/>
          </p:cNvSpPr>
          <p:nvPr userDrawn="1">
            <p:ph type="pic" sz="quarter" idx="14"/>
          </p:nvPr>
        </p:nvSpPr>
        <p:spPr>
          <a:xfrm>
            <a:off x="1165167" y="2550141"/>
            <a:ext cx="896020" cy="2572188"/>
          </a:xfrm>
        </p:spPr>
        <p:txBody>
          <a:bodyPr>
            <a:normAutofit/>
          </a:bodyPr>
          <a:lstStyle>
            <a:lvl1pPr marL="0" indent="0">
              <a:buNone/>
              <a:defRPr sz="700"/>
            </a:lvl1pPr>
          </a:lstStyle>
          <a:p>
            <a:endParaRPr lang="en-US" dirty="0"/>
          </a:p>
        </p:txBody>
      </p:sp>
      <p:sp>
        <p:nvSpPr>
          <p:cNvPr id="25" name="Picture Placeholder 16"/>
          <p:cNvSpPr>
            <a:spLocks noGrp="1"/>
          </p:cNvSpPr>
          <p:nvPr>
            <p:ph type="pic" sz="quarter" idx="10"/>
          </p:nvPr>
        </p:nvSpPr>
        <p:spPr>
          <a:xfrm>
            <a:off x="2252868" y="2267919"/>
            <a:ext cx="1889744" cy="3369467"/>
          </a:xfrm>
        </p:spPr>
        <p:txBody>
          <a:bodyPr>
            <a:normAutofit/>
          </a:bodyPr>
          <a:lstStyle>
            <a:lvl1pPr marL="0" indent="0">
              <a:buNone/>
              <a:defRPr sz="700"/>
            </a:lvl1pPr>
          </a:lstStyle>
          <a:p>
            <a:endParaRPr lang="en-US" dirty="0"/>
          </a:p>
        </p:txBody>
      </p:sp>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23547769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App Design 04">
    <p:spTree>
      <p:nvGrpSpPr>
        <p:cNvPr id="1" name=""/>
        <p:cNvGrpSpPr/>
        <p:nvPr/>
      </p:nvGrpSpPr>
      <p:grpSpPr>
        <a:xfrm>
          <a:off x="0" y="0"/>
          <a:ext cx="0" cy="0"/>
          <a:chOff x="0" y="0"/>
          <a:chExt cx="0" cy="0"/>
        </a:xfrm>
      </p:grpSpPr>
      <p:sp>
        <p:nvSpPr>
          <p:cNvPr id="18" name="Picture Placeholder 16"/>
          <p:cNvSpPr>
            <a:spLocks noGrp="1"/>
          </p:cNvSpPr>
          <p:nvPr>
            <p:ph type="pic" sz="quarter" idx="14"/>
          </p:nvPr>
        </p:nvSpPr>
        <p:spPr>
          <a:xfrm>
            <a:off x="1733763" y="2716517"/>
            <a:ext cx="740857" cy="2122183"/>
          </a:xfrm>
        </p:spPr>
        <p:txBody>
          <a:bodyPr>
            <a:normAutofit/>
          </a:bodyPr>
          <a:lstStyle>
            <a:lvl1pPr marL="0" indent="0">
              <a:buNone/>
              <a:defRPr sz="700"/>
            </a:lvl1pPr>
          </a:lstStyle>
          <a:p>
            <a:endParaRPr lang="en-US" dirty="0"/>
          </a:p>
        </p:txBody>
      </p:sp>
      <p:sp>
        <p:nvSpPr>
          <p:cNvPr id="15" name="Picture Placeholder 16"/>
          <p:cNvSpPr>
            <a:spLocks noGrp="1"/>
          </p:cNvSpPr>
          <p:nvPr>
            <p:ph type="pic" sz="quarter" idx="13"/>
          </p:nvPr>
        </p:nvSpPr>
        <p:spPr>
          <a:xfrm>
            <a:off x="4303918" y="2716517"/>
            <a:ext cx="783757" cy="2122183"/>
          </a:xfrm>
        </p:spPr>
        <p:txBody>
          <a:bodyPr>
            <a:normAutofit/>
          </a:bodyPr>
          <a:lstStyle>
            <a:lvl1pPr marL="0" indent="0">
              <a:buNone/>
              <a:defRPr sz="700"/>
            </a:lvl1pPr>
          </a:lstStyle>
          <a:p>
            <a:endParaRPr lang="en-US" dirty="0"/>
          </a:p>
        </p:txBody>
      </p:sp>
      <p:sp>
        <p:nvSpPr>
          <p:cNvPr id="17" name="Picture Placeholder 16"/>
          <p:cNvSpPr>
            <a:spLocks noGrp="1"/>
          </p:cNvSpPr>
          <p:nvPr>
            <p:ph type="pic" sz="quarter" idx="10"/>
          </p:nvPr>
        </p:nvSpPr>
        <p:spPr>
          <a:xfrm>
            <a:off x="2645977" y="2485758"/>
            <a:ext cx="1512828" cy="2740293"/>
          </a:xfrm>
        </p:spPr>
        <p:txBody>
          <a:bodyPr>
            <a:normAutofit/>
          </a:bodyPr>
          <a:lstStyle>
            <a:lvl1pPr marL="0" indent="0">
              <a:buNone/>
              <a:defRPr sz="700"/>
            </a:lvl1pPr>
          </a:lstStyle>
          <a:p>
            <a:endParaRPr lang="en-US" dirty="0"/>
          </a:p>
        </p:txBody>
      </p:sp>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7359758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ices_3_iPhones_vs">
    <p:spTree>
      <p:nvGrpSpPr>
        <p:cNvPr id="1" name=""/>
        <p:cNvGrpSpPr/>
        <p:nvPr/>
      </p:nvGrpSpPr>
      <p:grpSpPr>
        <a:xfrm>
          <a:off x="0" y="0"/>
          <a:ext cx="0" cy="0"/>
          <a:chOff x="0" y="0"/>
          <a:chExt cx="0" cy="0"/>
        </a:xfrm>
      </p:grpSpPr>
      <p:sp>
        <p:nvSpPr>
          <p:cNvPr id="11" name="Picture Placeholder 9"/>
          <p:cNvSpPr>
            <a:spLocks noGrp="1"/>
          </p:cNvSpPr>
          <p:nvPr>
            <p:ph type="pic" sz="quarter" idx="10"/>
          </p:nvPr>
        </p:nvSpPr>
        <p:spPr>
          <a:xfrm>
            <a:off x="1203461"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12" name="Picture Placeholder 9"/>
          <p:cNvSpPr>
            <a:spLocks noGrp="1"/>
          </p:cNvSpPr>
          <p:nvPr>
            <p:ph type="pic" sz="quarter" idx="11"/>
          </p:nvPr>
        </p:nvSpPr>
        <p:spPr>
          <a:xfrm>
            <a:off x="4834346"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15" name="Picture Placeholder 9"/>
          <p:cNvSpPr>
            <a:spLocks noGrp="1"/>
          </p:cNvSpPr>
          <p:nvPr>
            <p:ph type="pic" sz="quarter" idx="12"/>
          </p:nvPr>
        </p:nvSpPr>
        <p:spPr>
          <a:xfrm>
            <a:off x="8520947"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1141511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Tree>
    <p:extLst>
      <p:ext uri="{BB962C8B-B14F-4D97-AF65-F5344CB8AC3E}">
        <p14:creationId xmlns:p14="http://schemas.microsoft.com/office/powerpoint/2010/main" val="40587120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p:cNvSpPr>
          <p:nvPr>
            <p:ph type="pic" sz="quarter" idx="13"/>
          </p:nvPr>
        </p:nvSpPr>
        <p:spPr>
          <a:xfrm>
            <a:off x="-3" y="-1"/>
            <a:ext cx="12192003" cy="3230219"/>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Tree>
    <p:extLst>
      <p:ext uri="{BB962C8B-B14F-4D97-AF65-F5344CB8AC3E}">
        <p14:creationId xmlns:p14="http://schemas.microsoft.com/office/powerpoint/2010/main" val="2660669879"/>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5" name="Picture Placeholder 13"/>
          <p:cNvSpPr>
            <a:spLocks noGrp="1"/>
          </p:cNvSpPr>
          <p:nvPr>
            <p:ph type="pic" sz="quarter" idx="11"/>
          </p:nvPr>
        </p:nvSpPr>
        <p:spPr>
          <a:xfrm>
            <a:off x="3785657" y="1625400"/>
            <a:ext cx="2317411" cy="2315293"/>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7" name="Picture Placeholder 13"/>
          <p:cNvSpPr>
            <a:spLocks noGrp="1"/>
          </p:cNvSpPr>
          <p:nvPr>
            <p:ph type="pic" sz="quarter" idx="13"/>
          </p:nvPr>
        </p:nvSpPr>
        <p:spPr>
          <a:xfrm>
            <a:off x="6169719" y="1614260"/>
            <a:ext cx="4695167" cy="4634299"/>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3" name="Picture Placeholder 13"/>
          <p:cNvSpPr>
            <a:spLocks noGrp="1"/>
          </p:cNvSpPr>
          <p:nvPr>
            <p:ph type="pic" sz="quarter" idx="16"/>
          </p:nvPr>
        </p:nvSpPr>
        <p:spPr>
          <a:xfrm>
            <a:off x="1397693" y="3933267"/>
            <a:ext cx="2317411" cy="2315295"/>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371851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ortfolio-4">
    <p:spTree>
      <p:nvGrpSpPr>
        <p:cNvPr id="1" name=""/>
        <p:cNvGrpSpPr/>
        <p:nvPr/>
      </p:nvGrpSpPr>
      <p:grpSpPr>
        <a:xfrm>
          <a:off x="0" y="0"/>
          <a:ext cx="0" cy="0"/>
          <a:chOff x="0" y="0"/>
          <a:chExt cx="0" cy="0"/>
        </a:xfrm>
      </p:grpSpPr>
      <p:sp>
        <p:nvSpPr>
          <p:cNvPr id="13" name="Picture Placeholder 12"/>
          <p:cNvSpPr>
            <a:spLocks noGrp="1" noChangeAspect="1"/>
          </p:cNvSpPr>
          <p:nvPr>
            <p:ph type="pic" sz="quarter" idx="10"/>
          </p:nvPr>
        </p:nvSpPr>
        <p:spPr>
          <a:xfrm>
            <a:off x="1253394" y="1433102"/>
            <a:ext cx="2395728" cy="2395728"/>
          </a:xfrm>
        </p:spPr>
        <p:txBody>
          <a:bodyPr>
            <a:normAutofit/>
          </a:bodyPr>
          <a:lstStyle>
            <a:lvl1pPr>
              <a:defRPr sz="1400"/>
            </a:lvl1pPr>
          </a:lstStyle>
          <a:p>
            <a:endParaRPr lang="en-US" dirty="0"/>
          </a:p>
        </p:txBody>
      </p:sp>
      <p:sp>
        <p:nvSpPr>
          <p:cNvPr id="32" name="Picture Placeholder 12"/>
          <p:cNvSpPr>
            <a:spLocks noGrp="1" noChangeAspect="1"/>
          </p:cNvSpPr>
          <p:nvPr>
            <p:ph type="pic" sz="quarter" idx="11"/>
          </p:nvPr>
        </p:nvSpPr>
        <p:spPr>
          <a:xfrm>
            <a:off x="3655472" y="1427613"/>
            <a:ext cx="2395728" cy="2395728"/>
          </a:xfrm>
        </p:spPr>
        <p:txBody>
          <a:bodyPr>
            <a:normAutofit/>
          </a:bodyPr>
          <a:lstStyle>
            <a:lvl1pPr>
              <a:defRPr sz="1400"/>
            </a:lvl1pPr>
          </a:lstStyle>
          <a:p>
            <a:endParaRPr lang="en-US" dirty="0"/>
          </a:p>
        </p:txBody>
      </p:sp>
      <p:sp>
        <p:nvSpPr>
          <p:cNvPr id="33" name="Picture Placeholder 12"/>
          <p:cNvSpPr>
            <a:spLocks noGrp="1" noChangeAspect="1"/>
          </p:cNvSpPr>
          <p:nvPr>
            <p:ph type="pic" sz="quarter" idx="12"/>
          </p:nvPr>
        </p:nvSpPr>
        <p:spPr>
          <a:xfrm>
            <a:off x="6057550" y="1427613"/>
            <a:ext cx="2395728" cy="2395728"/>
          </a:xfrm>
        </p:spPr>
        <p:txBody>
          <a:bodyPr>
            <a:normAutofit/>
          </a:bodyPr>
          <a:lstStyle>
            <a:lvl1pPr>
              <a:defRPr sz="1400"/>
            </a:lvl1pPr>
          </a:lstStyle>
          <a:p>
            <a:endParaRPr lang="en-US" dirty="0"/>
          </a:p>
        </p:txBody>
      </p:sp>
      <p:sp>
        <p:nvSpPr>
          <p:cNvPr id="34" name="Picture Placeholder 12"/>
          <p:cNvSpPr>
            <a:spLocks noGrp="1" noChangeAspect="1"/>
          </p:cNvSpPr>
          <p:nvPr>
            <p:ph type="pic" sz="quarter" idx="13"/>
          </p:nvPr>
        </p:nvSpPr>
        <p:spPr>
          <a:xfrm>
            <a:off x="8459628" y="1427613"/>
            <a:ext cx="2395728" cy="2395728"/>
          </a:xfrm>
        </p:spPr>
        <p:txBody>
          <a:bodyPr>
            <a:normAutofit/>
          </a:bodyPr>
          <a:lstStyle>
            <a:lvl1pPr>
              <a:defRPr sz="1400"/>
            </a:lvl1pPr>
          </a:lstStyle>
          <a:p>
            <a:endParaRPr lang="en-US" dirty="0"/>
          </a:p>
        </p:txBody>
      </p:sp>
      <p:sp>
        <p:nvSpPr>
          <p:cNvPr id="35" name="Picture Placeholder 12"/>
          <p:cNvSpPr>
            <a:spLocks noGrp="1" noChangeAspect="1"/>
          </p:cNvSpPr>
          <p:nvPr>
            <p:ph type="pic" sz="quarter" idx="14"/>
          </p:nvPr>
        </p:nvSpPr>
        <p:spPr>
          <a:xfrm>
            <a:off x="1253394" y="3833722"/>
            <a:ext cx="2395728" cy="2395728"/>
          </a:xfrm>
        </p:spPr>
        <p:txBody>
          <a:bodyPr>
            <a:normAutofit/>
          </a:bodyPr>
          <a:lstStyle>
            <a:lvl1pPr>
              <a:defRPr sz="1400"/>
            </a:lvl1pPr>
          </a:lstStyle>
          <a:p>
            <a:endParaRPr lang="en-US" dirty="0"/>
          </a:p>
        </p:txBody>
      </p:sp>
      <p:sp>
        <p:nvSpPr>
          <p:cNvPr id="36" name="Picture Placeholder 12"/>
          <p:cNvSpPr>
            <a:spLocks noGrp="1" noChangeAspect="1"/>
          </p:cNvSpPr>
          <p:nvPr>
            <p:ph type="pic" sz="quarter" idx="15"/>
          </p:nvPr>
        </p:nvSpPr>
        <p:spPr>
          <a:xfrm>
            <a:off x="3655472" y="3839778"/>
            <a:ext cx="2395728" cy="2395728"/>
          </a:xfrm>
        </p:spPr>
        <p:txBody>
          <a:bodyPr>
            <a:normAutofit/>
          </a:bodyPr>
          <a:lstStyle>
            <a:lvl1pPr>
              <a:defRPr sz="1400"/>
            </a:lvl1pPr>
          </a:lstStyle>
          <a:p>
            <a:endParaRPr lang="en-US" dirty="0"/>
          </a:p>
        </p:txBody>
      </p:sp>
      <p:sp>
        <p:nvSpPr>
          <p:cNvPr id="37" name="Picture Placeholder 12"/>
          <p:cNvSpPr>
            <a:spLocks noGrp="1" noChangeAspect="1"/>
          </p:cNvSpPr>
          <p:nvPr>
            <p:ph type="pic" sz="quarter" idx="16"/>
          </p:nvPr>
        </p:nvSpPr>
        <p:spPr>
          <a:xfrm>
            <a:off x="6057550" y="3839778"/>
            <a:ext cx="2395728" cy="2395728"/>
          </a:xfrm>
        </p:spPr>
        <p:txBody>
          <a:bodyPr>
            <a:normAutofit/>
          </a:bodyPr>
          <a:lstStyle>
            <a:lvl1pPr>
              <a:defRPr sz="1400"/>
            </a:lvl1pPr>
          </a:lstStyle>
          <a:p>
            <a:endParaRPr lang="en-US" dirty="0"/>
          </a:p>
        </p:txBody>
      </p:sp>
      <p:sp>
        <p:nvSpPr>
          <p:cNvPr id="38" name="Picture Placeholder 12"/>
          <p:cNvSpPr>
            <a:spLocks noGrp="1" noChangeAspect="1"/>
          </p:cNvSpPr>
          <p:nvPr>
            <p:ph type="pic" sz="quarter" idx="17"/>
          </p:nvPr>
        </p:nvSpPr>
        <p:spPr>
          <a:xfrm>
            <a:off x="8459628" y="3839778"/>
            <a:ext cx="2395728" cy="2395728"/>
          </a:xfrm>
        </p:spPr>
        <p:txBody>
          <a:bodyPr>
            <a:normAutofit/>
          </a:bodyPr>
          <a:lstStyle>
            <a:lvl1pPr>
              <a:defRPr sz="1400"/>
            </a:lvl1pPr>
          </a:lstStyle>
          <a:p>
            <a:endParaRPr lang="en-US" dirty="0"/>
          </a:p>
        </p:txBody>
      </p:sp>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8" name="TextBox 1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4031845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ortfolio-5">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181158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5" name="Picture Placeholder 13"/>
          <p:cNvSpPr>
            <a:spLocks noGrp="1"/>
          </p:cNvSpPr>
          <p:nvPr>
            <p:ph type="pic" sz="quarter" idx="11" hasCustomPrompt="1"/>
          </p:nvPr>
        </p:nvSpPr>
        <p:spPr>
          <a:xfrm>
            <a:off x="4915403"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7" name="Picture Placeholder 13"/>
          <p:cNvSpPr>
            <a:spLocks noGrp="1"/>
          </p:cNvSpPr>
          <p:nvPr>
            <p:ph type="pic" sz="quarter" idx="12" hasCustomPrompt="1"/>
          </p:nvPr>
        </p:nvSpPr>
        <p:spPr>
          <a:xfrm>
            <a:off x="801922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3" name="Picture Placeholder 13"/>
          <p:cNvSpPr>
            <a:spLocks noGrp="1"/>
          </p:cNvSpPr>
          <p:nvPr>
            <p:ph type="pic" sz="quarter" idx="13" hasCustomPrompt="1"/>
          </p:nvPr>
        </p:nvSpPr>
        <p:spPr>
          <a:xfrm>
            <a:off x="3408155"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6" name="Picture Placeholder 13"/>
          <p:cNvSpPr>
            <a:spLocks noGrp="1"/>
          </p:cNvSpPr>
          <p:nvPr>
            <p:ph type="pic" sz="quarter" idx="14" hasCustomPrompt="1"/>
          </p:nvPr>
        </p:nvSpPr>
        <p:spPr>
          <a:xfrm>
            <a:off x="6511974"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0" name="Oval 9"/>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5966888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portfolio-7">
    <p:spTree>
      <p:nvGrpSpPr>
        <p:cNvPr id="1" name=""/>
        <p:cNvGrpSpPr/>
        <p:nvPr/>
      </p:nvGrpSpPr>
      <p:grpSpPr>
        <a:xfrm>
          <a:off x="0" y="0"/>
          <a:ext cx="0" cy="0"/>
          <a:chOff x="0" y="0"/>
          <a:chExt cx="0" cy="0"/>
        </a:xfrm>
      </p:grpSpPr>
      <p:sp>
        <p:nvSpPr>
          <p:cNvPr id="17" name="Picture Placeholder 12"/>
          <p:cNvSpPr>
            <a:spLocks noGrp="1"/>
          </p:cNvSpPr>
          <p:nvPr>
            <p:ph type="pic" sz="quarter" idx="14"/>
          </p:nvPr>
        </p:nvSpPr>
        <p:spPr>
          <a:xfrm>
            <a:off x="837773" y="2440695"/>
            <a:ext cx="4064678" cy="3824637"/>
          </a:xfrm>
        </p:spPr>
        <p:txBody>
          <a:bodyPr>
            <a:normAutofit/>
          </a:bodyPr>
          <a:lstStyle>
            <a:lvl1pPr>
              <a:defRPr sz="1400"/>
            </a:lvl1pPr>
          </a:lstStyle>
          <a:p>
            <a:endParaRPr lang="en-US" dirty="0"/>
          </a:p>
        </p:txBody>
      </p:sp>
      <p:sp>
        <p:nvSpPr>
          <p:cNvPr id="18" name="Picture Placeholder 12"/>
          <p:cNvSpPr>
            <a:spLocks noGrp="1"/>
          </p:cNvSpPr>
          <p:nvPr>
            <p:ph type="pic" sz="quarter" idx="15"/>
          </p:nvPr>
        </p:nvSpPr>
        <p:spPr>
          <a:xfrm>
            <a:off x="4898177" y="4353014"/>
            <a:ext cx="2144481" cy="1912319"/>
          </a:xfrm>
        </p:spPr>
        <p:txBody>
          <a:bodyPr>
            <a:normAutofit/>
          </a:bodyPr>
          <a:lstStyle>
            <a:lvl1pPr>
              <a:defRPr sz="1400"/>
            </a:lvl1pPr>
          </a:lstStyle>
          <a:p>
            <a:endParaRPr lang="en-US" dirty="0"/>
          </a:p>
        </p:txBody>
      </p:sp>
      <p:sp>
        <p:nvSpPr>
          <p:cNvPr id="19" name="Picture Placeholder 12"/>
          <p:cNvSpPr>
            <a:spLocks noGrp="1"/>
          </p:cNvSpPr>
          <p:nvPr>
            <p:ph type="pic" sz="quarter" idx="16"/>
          </p:nvPr>
        </p:nvSpPr>
        <p:spPr>
          <a:xfrm>
            <a:off x="7033110" y="4353014"/>
            <a:ext cx="2144481" cy="1912319"/>
          </a:xfrm>
        </p:spPr>
        <p:txBody>
          <a:bodyPr>
            <a:normAutofit/>
          </a:bodyPr>
          <a:lstStyle>
            <a:lvl1pPr>
              <a:defRPr sz="1400"/>
            </a:lvl1pPr>
          </a:lstStyle>
          <a:p>
            <a:endParaRPr lang="en-US" dirty="0"/>
          </a:p>
        </p:txBody>
      </p:sp>
      <p:sp>
        <p:nvSpPr>
          <p:cNvPr id="20" name="Picture Placeholder 12"/>
          <p:cNvSpPr>
            <a:spLocks noGrp="1"/>
          </p:cNvSpPr>
          <p:nvPr>
            <p:ph type="pic" sz="quarter" idx="17"/>
          </p:nvPr>
        </p:nvSpPr>
        <p:spPr>
          <a:xfrm>
            <a:off x="9161771" y="4353014"/>
            <a:ext cx="2144481" cy="1912319"/>
          </a:xfrm>
        </p:spPr>
        <p:txBody>
          <a:bodyPr>
            <a:normAutofit/>
          </a:bodyPr>
          <a:lstStyle>
            <a:lvl1pPr>
              <a:defRPr sz="1400"/>
            </a:lvl1pPr>
          </a:lstStyle>
          <a:p>
            <a:endParaRPr lang="en-US" dirty="0"/>
          </a:p>
        </p:txBody>
      </p:sp>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1" name="TextBox 10"/>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64367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954A24-5DDB-6B49-AD03-694A322A5C7F}" type="datetimeFigureOut">
              <a:rPr kumimoji="1" lang="zh-CN" altLang="en-US" smtClean="0"/>
              <a:t>2018/6/13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958343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Mission_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1993246"/>
            <a:ext cx="4058337" cy="2635316"/>
          </a:xfrm>
        </p:spPr>
      </p:sp>
      <p:sp>
        <p:nvSpPr>
          <p:cNvPr id="4" name="Picture Placeholder 3"/>
          <p:cNvSpPr>
            <a:spLocks noGrp="1"/>
          </p:cNvSpPr>
          <p:nvPr>
            <p:ph type="pic" sz="quarter" idx="11"/>
          </p:nvPr>
        </p:nvSpPr>
        <p:spPr>
          <a:xfrm>
            <a:off x="8116673" y="1993246"/>
            <a:ext cx="4059266" cy="2635316"/>
          </a:xfrm>
        </p:spPr>
      </p:sp>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5645083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s">
    <p:bg>
      <p:bgPr>
        <a:solidFill>
          <a:srgbClr val="19232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1166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ne_vs_app">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3998930" y="2028992"/>
            <a:ext cx="1405499" cy="2482667"/>
          </a:xfrm>
        </p:spPr>
        <p:txBody>
          <a:bodyPr>
            <a:normAutofit/>
          </a:bodyPr>
          <a:lstStyle>
            <a:lvl1pPr marL="0" indent="0">
              <a:buNone/>
              <a:defRPr sz="1400">
                <a:solidFill>
                  <a:schemeClr val="tx1">
                    <a:lumMod val="50000"/>
                    <a:lumOff val="50000"/>
                  </a:schemeClr>
                </a:solidFill>
              </a:defRPr>
            </a:lvl1pPr>
          </a:lstStyle>
          <a:p>
            <a:endParaRPr lang="en-US" dirty="0"/>
          </a:p>
        </p:txBody>
      </p:sp>
      <p:sp>
        <p:nvSpPr>
          <p:cNvPr id="9" name="Picture Placeholder 9"/>
          <p:cNvSpPr>
            <a:spLocks noGrp="1"/>
          </p:cNvSpPr>
          <p:nvPr>
            <p:ph type="pic" sz="quarter" idx="11"/>
          </p:nvPr>
        </p:nvSpPr>
        <p:spPr>
          <a:xfrm>
            <a:off x="6818152" y="2051272"/>
            <a:ext cx="1405499" cy="2482667"/>
          </a:xfrm>
        </p:spPr>
        <p:txBody>
          <a:bodyPr>
            <a:normAutofit/>
          </a:bodyPr>
          <a:lstStyle>
            <a:lvl1pPr marL="0" indent="0">
              <a:buNone/>
              <a:defRPr sz="1400">
                <a:solidFill>
                  <a:schemeClr val="tx1">
                    <a:lumMod val="50000"/>
                    <a:lumOff val="50000"/>
                  </a:schemeClr>
                </a:solidFill>
              </a:defRPr>
            </a:lvl1pPr>
          </a:lstStyle>
          <a:p>
            <a:endParaRPr lang="en-US" dirty="0"/>
          </a:p>
        </p:txBody>
      </p:sp>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0352507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App Design">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5269249" y="2328240"/>
            <a:ext cx="1669402" cy="2974353"/>
          </a:xfrm>
        </p:spPr>
        <p:txBody>
          <a:bodyPr>
            <a:normAutofit/>
          </a:bodyPr>
          <a:lstStyle>
            <a:lvl1pPr marL="0" indent="0">
              <a:buNone/>
              <a:defRPr sz="1400">
                <a:solidFill>
                  <a:schemeClr val="tx1">
                    <a:lumMod val="50000"/>
                    <a:lumOff val="50000"/>
                  </a:schemeClr>
                </a:solidFill>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723933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Portfolio Two">
    <p:spTree>
      <p:nvGrpSpPr>
        <p:cNvPr id="1" name=""/>
        <p:cNvGrpSpPr/>
        <p:nvPr/>
      </p:nvGrpSpPr>
      <p:grpSpPr>
        <a:xfrm>
          <a:off x="0" y="0"/>
          <a:ext cx="0" cy="0"/>
          <a:chOff x="0" y="0"/>
          <a:chExt cx="0" cy="0"/>
        </a:xfrm>
      </p:grpSpPr>
      <p:sp>
        <p:nvSpPr>
          <p:cNvPr id="37" name="Picture Placeholder 13"/>
          <p:cNvSpPr>
            <a:spLocks noGrp="1" noChangeAspect="1"/>
          </p:cNvSpPr>
          <p:nvPr>
            <p:ph type="pic" sz="quarter" idx="15"/>
          </p:nvPr>
        </p:nvSpPr>
        <p:spPr>
          <a:xfrm>
            <a:off x="1159821"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38" name="Picture Placeholder 13"/>
          <p:cNvSpPr>
            <a:spLocks noGrp="1" noChangeAspect="1"/>
          </p:cNvSpPr>
          <p:nvPr>
            <p:ph type="pic" sz="quarter" idx="16"/>
          </p:nvPr>
        </p:nvSpPr>
        <p:spPr>
          <a:xfrm>
            <a:off x="2322101"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0" name="Picture Placeholder 13"/>
          <p:cNvSpPr>
            <a:spLocks noGrp="1" noChangeAspect="1"/>
          </p:cNvSpPr>
          <p:nvPr>
            <p:ph type="pic" sz="quarter" idx="18"/>
          </p:nvPr>
        </p:nvSpPr>
        <p:spPr>
          <a:xfrm>
            <a:off x="1159821"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1" name="Picture Placeholder 13"/>
          <p:cNvSpPr>
            <a:spLocks noGrp="1" noChangeAspect="1"/>
          </p:cNvSpPr>
          <p:nvPr>
            <p:ph type="pic" sz="quarter" idx="19"/>
          </p:nvPr>
        </p:nvSpPr>
        <p:spPr>
          <a:xfrm>
            <a:off x="2322101"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2" name="Picture Placeholder 13"/>
          <p:cNvSpPr>
            <a:spLocks noGrp="1" noChangeAspect="1"/>
          </p:cNvSpPr>
          <p:nvPr>
            <p:ph type="pic" sz="quarter" idx="20"/>
          </p:nvPr>
        </p:nvSpPr>
        <p:spPr>
          <a:xfrm>
            <a:off x="1155467"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3" name="Picture Placeholder 13"/>
          <p:cNvSpPr>
            <a:spLocks noGrp="1" noChangeAspect="1"/>
          </p:cNvSpPr>
          <p:nvPr>
            <p:ph type="pic" sz="quarter" idx="21"/>
          </p:nvPr>
        </p:nvSpPr>
        <p:spPr>
          <a:xfrm>
            <a:off x="2322101"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4" name="Picture Placeholder 13"/>
          <p:cNvSpPr>
            <a:spLocks noGrp="1" noChangeAspect="1"/>
          </p:cNvSpPr>
          <p:nvPr>
            <p:ph type="pic" sz="quarter" idx="22"/>
          </p:nvPr>
        </p:nvSpPr>
        <p:spPr>
          <a:xfrm>
            <a:off x="3484381"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5" name="Picture Placeholder 13"/>
          <p:cNvSpPr>
            <a:spLocks noGrp="1" noChangeAspect="1"/>
          </p:cNvSpPr>
          <p:nvPr>
            <p:ph type="pic" sz="quarter" idx="23"/>
          </p:nvPr>
        </p:nvSpPr>
        <p:spPr>
          <a:xfrm>
            <a:off x="1155467"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6" name="Picture Placeholder 13"/>
          <p:cNvSpPr>
            <a:spLocks noGrp="1" noChangeAspect="1"/>
          </p:cNvSpPr>
          <p:nvPr>
            <p:ph type="pic" sz="quarter" idx="24"/>
          </p:nvPr>
        </p:nvSpPr>
        <p:spPr>
          <a:xfrm>
            <a:off x="2322101"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7" name="Picture Placeholder 13"/>
          <p:cNvSpPr>
            <a:spLocks noGrp="1" noChangeAspect="1"/>
          </p:cNvSpPr>
          <p:nvPr>
            <p:ph type="pic" sz="quarter" idx="25"/>
          </p:nvPr>
        </p:nvSpPr>
        <p:spPr>
          <a:xfrm>
            <a:off x="3484381"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8" name="Picture Placeholder 13"/>
          <p:cNvSpPr>
            <a:spLocks noGrp="1" noChangeAspect="1"/>
          </p:cNvSpPr>
          <p:nvPr>
            <p:ph type="pic" sz="quarter" idx="26"/>
          </p:nvPr>
        </p:nvSpPr>
        <p:spPr>
          <a:xfrm>
            <a:off x="3482768"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9" name="Picture Placeholder 13"/>
          <p:cNvSpPr>
            <a:spLocks noGrp="1" noChangeAspect="1"/>
          </p:cNvSpPr>
          <p:nvPr>
            <p:ph type="pic" sz="quarter" idx="27"/>
          </p:nvPr>
        </p:nvSpPr>
        <p:spPr>
          <a:xfrm>
            <a:off x="4649403"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1" name="Picture Placeholder 13"/>
          <p:cNvSpPr>
            <a:spLocks noGrp="1" noChangeAspect="1"/>
          </p:cNvSpPr>
          <p:nvPr>
            <p:ph type="pic" sz="quarter" idx="29"/>
          </p:nvPr>
        </p:nvSpPr>
        <p:spPr>
          <a:xfrm>
            <a:off x="3482768"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2" name="Picture Placeholder 13"/>
          <p:cNvSpPr>
            <a:spLocks noGrp="1" noChangeAspect="1"/>
          </p:cNvSpPr>
          <p:nvPr>
            <p:ph type="pic" sz="quarter" idx="30"/>
          </p:nvPr>
        </p:nvSpPr>
        <p:spPr>
          <a:xfrm>
            <a:off x="4649403"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4" name="Picture Placeholder 13"/>
          <p:cNvSpPr>
            <a:spLocks noGrp="1" noChangeAspect="1"/>
          </p:cNvSpPr>
          <p:nvPr>
            <p:ph type="pic" sz="quarter" idx="32"/>
          </p:nvPr>
        </p:nvSpPr>
        <p:spPr>
          <a:xfrm>
            <a:off x="4645047"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7" name="Picture Placeholder 13"/>
          <p:cNvSpPr>
            <a:spLocks noGrp="1" noChangeAspect="1"/>
          </p:cNvSpPr>
          <p:nvPr>
            <p:ph type="pic" sz="quarter" idx="35"/>
          </p:nvPr>
        </p:nvSpPr>
        <p:spPr>
          <a:xfrm>
            <a:off x="4645047"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21" name="Oval 2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23" name="TextBox 2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72302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One Service Sample">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4779434" y="4164702"/>
            <a:ext cx="1693333" cy="1693334"/>
          </a:xfrm>
        </p:spPr>
        <p:txBody>
          <a:bodyPr>
            <a:normAutofit/>
          </a:bodyPr>
          <a:lstStyle>
            <a:lvl1pPr marL="0" indent="0">
              <a:buNone/>
              <a:defRPr sz="1200"/>
            </a:lvl1pPr>
          </a:lstStyle>
          <a:p>
            <a:endParaRPr lang="en-US" dirty="0"/>
          </a:p>
        </p:txBody>
      </p:sp>
      <p:sp>
        <p:nvSpPr>
          <p:cNvPr id="18" name="Picture Placeholder 16"/>
          <p:cNvSpPr>
            <a:spLocks noGrp="1"/>
          </p:cNvSpPr>
          <p:nvPr>
            <p:ph type="pic" sz="quarter" idx="11"/>
          </p:nvPr>
        </p:nvSpPr>
        <p:spPr>
          <a:xfrm>
            <a:off x="6622815" y="4164702"/>
            <a:ext cx="1693333" cy="1693334"/>
          </a:xfrm>
        </p:spPr>
        <p:txBody>
          <a:bodyPr>
            <a:normAutofit/>
          </a:bodyPr>
          <a:lstStyle>
            <a:lvl1pPr marL="0" indent="0">
              <a:buNone/>
              <a:defRPr sz="1200"/>
            </a:lvl1pPr>
          </a:lstStyle>
          <a:p>
            <a:endParaRPr lang="en-US" dirty="0"/>
          </a:p>
        </p:txBody>
      </p:sp>
      <p:sp>
        <p:nvSpPr>
          <p:cNvPr id="19" name="Picture Placeholder 16"/>
          <p:cNvSpPr>
            <a:spLocks noGrp="1"/>
          </p:cNvSpPr>
          <p:nvPr>
            <p:ph type="pic" sz="quarter" idx="12"/>
          </p:nvPr>
        </p:nvSpPr>
        <p:spPr>
          <a:xfrm>
            <a:off x="8458039" y="4164702"/>
            <a:ext cx="2680334" cy="1693334"/>
          </a:xfrm>
        </p:spPr>
        <p:txBody>
          <a:bodyPr>
            <a:normAutofit/>
          </a:bodyPr>
          <a:lstStyle>
            <a:lvl1pPr marL="0" indent="0">
              <a:buNone/>
              <a:defRPr sz="1200"/>
            </a:lvl1pPr>
          </a:lstStyle>
          <a:p>
            <a:endParaRPr lang="en-US" dirty="0"/>
          </a:p>
        </p:txBody>
      </p:sp>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2844996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App Design 01">
    <p:spTree>
      <p:nvGrpSpPr>
        <p:cNvPr id="1" name=""/>
        <p:cNvGrpSpPr/>
        <p:nvPr/>
      </p:nvGrpSpPr>
      <p:grpSpPr>
        <a:xfrm>
          <a:off x="0" y="0"/>
          <a:ext cx="0" cy="0"/>
          <a:chOff x="0" y="0"/>
          <a:chExt cx="0" cy="0"/>
        </a:xfrm>
      </p:grpSpPr>
      <p:sp>
        <p:nvSpPr>
          <p:cNvPr id="31" name="Picture Placeholder 2"/>
          <p:cNvSpPr>
            <a:spLocks noGrp="1" noChangeAspect="1"/>
          </p:cNvSpPr>
          <p:nvPr>
            <p:ph type="pic" sz="quarter" idx="11"/>
          </p:nvPr>
        </p:nvSpPr>
        <p:spPr>
          <a:xfrm>
            <a:off x="1813397" y="1961357"/>
            <a:ext cx="2681192" cy="3602831"/>
          </a:xfrm>
        </p:spPr>
        <p:txBody>
          <a:bodyPr>
            <a:normAutofit/>
          </a:bodyPr>
          <a:lstStyle>
            <a:lvl1pPr marL="0" indent="0">
              <a:buNone/>
              <a:defRPr sz="1000">
                <a:latin typeface="微软雅黑" panose="020B0503020204020204" pitchFamily="34" charset="-122"/>
                <a:cs typeface="Aparajita" panose="020B0604020202020204" pitchFamily="34" charset="0"/>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9761744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s_Tablet_H">
    <p:spTree>
      <p:nvGrpSpPr>
        <p:cNvPr id="1" name=""/>
        <p:cNvGrpSpPr/>
        <p:nvPr/>
      </p:nvGrpSpPr>
      <p:grpSpPr>
        <a:xfrm>
          <a:off x="0" y="0"/>
          <a:ext cx="0" cy="0"/>
          <a:chOff x="0" y="0"/>
          <a:chExt cx="0" cy="0"/>
        </a:xfrm>
      </p:grpSpPr>
      <p:sp>
        <p:nvSpPr>
          <p:cNvPr id="34" name="Picture Placeholder 2"/>
          <p:cNvSpPr>
            <a:spLocks noGrp="1" noChangeAspect="1"/>
          </p:cNvSpPr>
          <p:nvPr>
            <p:ph type="pic" sz="quarter" idx="11"/>
          </p:nvPr>
        </p:nvSpPr>
        <p:spPr>
          <a:xfrm>
            <a:off x="3979370" y="2813511"/>
            <a:ext cx="4179946" cy="3114171"/>
          </a:xfrm>
        </p:spPr>
        <p:txBody>
          <a:bodyPr>
            <a:normAutofit/>
          </a:bodyPr>
          <a:lstStyle>
            <a:lvl1pPr marL="0" indent="0">
              <a:buNone/>
              <a:defRPr sz="1000">
                <a:latin typeface="微软雅黑" panose="020B0503020204020204" pitchFamily="34" charset="-122"/>
                <a:cs typeface="Aparajita" panose="020B0604020202020204" pitchFamily="34" charset="0"/>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9890262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t-mockup">
    <p:spTree>
      <p:nvGrpSpPr>
        <p:cNvPr id="1" name=""/>
        <p:cNvGrpSpPr/>
        <p:nvPr/>
      </p:nvGrpSpPr>
      <p:grpSpPr>
        <a:xfrm>
          <a:off x="0" y="0"/>
          <a:ext cx="0" cy="0"/>
          <a:chOff x="0" y="0"/>
          <a:chExt cx="0" cy="0"/>
        </a:xfrm>
      </p:grpSpPr>
      <p:sp>
        <p:nvSpPr>
          <p:cNvPr id="26" name="Picture Placeholder 9"/>
          <p:cNvSpPr>
            <a:spLocks noGrp="1" noChangeAspect="1"/>
          </p:cNvSpPr>
          <p:nvPr>
            <p:ph type="pic" sz="quarter" idx="10"/>
          </p:nvPr>
        </p:nvSpPr>
        <p:spPr>
          <a:xfrm>
            <a:off x="2157946" y="2113523"/>
            <a:ext cx="2023339" cy="2719319"/>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69" name="Picture Placeholder 9"/>
          <p:cNvSpPr>
            <a:spLocks noGrp="1" noChangeAspect="1"/>
          </p:cNvSpPr>
          <p:nvPr>
            <p:ph type="pic" sz="quarter" idx="11"/>
          </p:nvPr>
        </p:nvSpPr>
        <p:spPr>
          <a:xfrm>
            <a:off x="5084512" y="2115536"/>
            <a:ext cx="2020987" cy="2705568"/>
          </a:xfrm>
        </p:spPr>
        <p:txBody>
          <a:bodyPr>
            <a:normAutofit/>
          </a:bodyPr>
          <a:lstStyle>
            <a:lvl1pPr marL="0" indent="0">
              <a:buNone/>
              <a:defRPr sz="1000">
                <a:solidFill>
                  <a:schemeClr val="tx1">
                    <a:lumMod val="50000"/>
                    <a:lumOff val="50000"/>
                  </a:schemeClr>
                </a:solidFill>
              </a:defRPr>
            </a:lvl1pPr>
          </a:lstStyle>
          <a:p>
            <a:endParaRPr lang="en-US" dirty="0"/>
          </a:p>
        </p:txBody>
      </p:sp>
      <p:sp>
        <p:nvSpPr>
          <p:cNvPr id="70" name="Picture Placeholder 9"/>
          <p:cNvSpPr>
            <a:spLocks noGrp="1" noChangeAspect="1"/>
          </p:cNvSpPr>
          <p:nvPr>
            <p:ph type="pic" sz="quarter" idx="12"/>
          </p:nvPr>
        </p:nvSpPr>
        <p:spPr>
          <a:xfrm>
            <a:off x="7940439" y="2115536"/>
            <a:ext cx="2024936" cy="2705568"/>
          </a:xfrm>
        </p:spPr>
        <p:txBody>
          <a:bodyPr>
            <a:normAutofit/>
          </a:bodyPr>
          <a:lstStyle>
            <a:lvl1pPr marL="0" indent="0">
              <a:buNone/>
              <a:defRPr sz="1100">
                <a:solidFill>
                  <a:schemeClr val="tx1">
                    <a:lumMod val="50000"/>
                    <a:lumOff val="50000"/>
                  </a:schemeClr>
                </a:solidFill>
                <a:latin typeface="微软雅黑" panose="020B0503020204020204" pitchFamily="34" charset="-122"/>
                <a:cs typeface="Aparajita" panose="020B0604020202020204" pitchFamily="34" charset="0"/>
              </a:defRPr>
            </a:lvl1pPr>
          </a:lstStyle>
          <a:p>
            <a:endParaRPr lang="en-US" dirty="0"/>
          </a:p>
        </p:txBody>
      </p:sp>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8370944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9" name="Picture Placeholder 2"/>
          <p:cNvSpPr>
            <a:spLocks noGrp="1" noChangeAspect="1"/>
          </p:cNvSpPr>
          <p:nvPr>
            <p:ph type="pic" sz="quarter" idx="25"/>
          </p:nvPr>
        </p:nvSpPr>
        <p:spPr>
          <a:xfrm>
            <a:off x="4218185" y="2054290"/>
            <a:ext cx="3340603" cy="1892739"/>
          </a:xfrm>
        </p:spPr>
        <p:txBody>
          <a:bodyPr anchor="t">
            <a:normAutofit/>
          </a:bodyPr>
          <a:lstStyle>
            <a:lvl1pPr marL="0" indent="0" algn="ctr">
              <a:buNone/>
              <a:defRPr sz="1100">
                <a:latin typeface="微软雅黑" panose="020B0503020204020204" pitchFamily="34" charset="-122"/>
                <a:cs typeface="Aparajita" panose="020B0604020202020204" pitchFamily="34" charset="0"/>
              </a:defRPr>
            </a:lvl1pPr>
          </a:lstStyle>
          <a:p>
            <a:endParaRPr lang="id-ID" dirty="0"/>
          </a:p>
        </p:txBody>
      </p:sp>
      <p:sp>
        <p:nvSpPr>
          <p:cNvPr id="17" name="Picture Placeholder 2"/>
          <p:cNvSpPr>
            <a:spLocks noGrp="1" noChangeAspect="1"/>
          </p:cNvSpPr>
          <p:nvPr>
            <p:ph type="pic" sz="quarter" idx="22"/>
          </p:nvPr>
        </p:nvSpPr>
        <p:spPr>
          <a:xfrm>
            <a:off x="2684333" y="3930189"/>
            <a:ext cx="458889" cy="818462"/>
          </a:xfrm>
        </p:spPr>
        <p:txBody>
          <a:bodyPr anchor="t">
            <a:normAutofit/>
          </a:bodyPr>
          <a:lstStyle>
            <a:lvl1pPr marL="0" indent="0" algn="ctr">
              <a:lnSpc>
                <a:spcPct val="50000"/>
              </a:lnSpc>
              <a:buNone/>
              <a:defRPr sz="525">
                <a:latin typeface="微软雅黑" panose="020B0503020204020204" pitchFamily="34" charset="-122"/>
                <a:cs typeface="Aparajita" panose="020B0604020202020204" pitchFamily="34" charset="0"/>
              </a:defRPr>
            </a:lvl1pPr>
          </a:lstStyle>
          <a:p>
            <a:endParaRPr lang="id-ID" dirty="0"/>
          </a:p>
        </p:txBody>
      </p:sp>
      <p:sp>
        <p:nvSpPr>
          <p:cNvPr id="10" name="Picture Placeholder 2"/>
          <p:cNvSpPr>
            <a:spLocks noGrp="1" noChangeAspect="1"/>
          </p:cNvSpPr>
          <p:nvPr>
            <p:ph type="pic" sz="quarter" idx="26"/>
          </p:nvPr>
        </p:nvSpPr>
        <p:spPr>
          <a:xfrm>
            <a:off x="7080920" y="3356090"/>
            <a:ext cx="2127998" cy="1356225"/>
          </a:xfrm>
        </p:spPr>
        <p:txBody>
          <a:bodyPr anchor="t">
            <a:normAutofit/>
          </a:bodyPr>
          <a:lstStyle>
            <a:lvl1pPr marL="0" indent="0" algn="ctr">
              <a:buNone/>
              <a:defRPr sz="1000">
                <a:latin typeface="微软雅黑" panose="020B0503020204020204" pitchFamily="34" charset="-122"/>
                <a:cs typeface="Aparajita" panose="020B0604020202020204" pitchFamily="34" charset="0"/>
              </a:defRPr>
            </a:lvl1pPr>
          </a:lstStyle>
          <a:p>
            <a:endParaRPr lang="id-ID" dirty="0"/>
          </a:p>
        </p:txBody>
      </p:sp>
      <p:sp>
        <p:nvSpPr>
          <p:cNvPr id="8" name="Picture Placeholder 2"/>
          <p:cNvSpPr>
            <a:spLocks noGrp="1" noChangeAspect="1"/>
          </p:cNvSpPr>
          <p:nvPr>
            <p:ph type="pic" sz="quarter" idx="24"/>
          </p:nvPr>
        </p:nvSpPr>
        <p:spPr>
          <a:xfrm>
            <a:off x="3321915" y="3279088"/>
            <a:ext cx="1127325" cy="1451271"/>
          </a:xfrm>
        </p:spPr>
        <p:txBody>
          <a:bodyPr anchor="t">
            <a:normAutofit/>
          </a:bodyPr>
          <a:lstStyle>
            <a:lvl1pPr marL="0" indent="0" algn="ctr">
              <a:buNone/>
              <a:defRPr sz="1000">
                <a:latin typeface="微软雅黑" panose="020B0503020204020204" pitchFamily="34" charset="-122"/>
                <a:cs typeface="Aparajita" panose="020B0604020202020204" pitchFamily="34" charset="0"/>
              </a:defRPr>
            </a:lvl1pPr>
          </a:lstStyle>
          <a:p>
            <a:endParaRPr lang="id-ID" dirty="0"/>
          </a:p>
        </p:txBody>
      </p:sp>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809584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6954A24-5DDB-6B49-AD03-694A322A5C7F}" type="datetimeFigureOut">
              <a:rPr kumimoji="1" lang="zh-CN" altLang="en-US" smtClean="0"/>
              <a:t>2018/6/13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744961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s_laptop_project">
    <p:spTree>
      <p:nvGrpSpPr>
        <p:cNvPr id="1" name=""/>
        <p:cNvGrpSpPr/>
        <p:nvPr/>
      </p:nvGrpSpPr>
      <p:grpSpPr>
        <a:xfrm>
          <a:off x="0" y="0"/>
          <a:ext cx="0" cy="0"/>
          <a:chOff x="0" y="0"/>
          <a:chExt cx="0" cy="0"/>
        </a:xfrm>
      </p:grpSpPr>
      <p:sp>
        <p:nvSpPr>
          <p:cNvPr id="23" name="Picture Placeholder 2"/>
          <p:cNvSpPr>
            <a:spLocks noGrp="1" noChangeAspect="1"/>
          </p:cNvSpPr>
          <p:nvPr>
            <p:ph type="pic" sz="quarter" idx="11"/>
          </p:nvPr>
        </p:nvSpPr>
        <p:spPr>
          <a:xfrm>
            <a:off x="1093775" y="2489880"/>
            <a:ext cx="2996028" cy="1855005"/>
          </a:xfrm>
        </p:spPr>
        <p:txBody>
          <a:bodyPr>
            <a:normAutofit/>
          </a:bodyPr>
          <a:lstStyle>
            <a:lvl1pPr marL="0" indent="0">
              <a:buNone/>
              <a:defRPr sz="1000">
                <a:latin typeface="微软雅黑" panose="020B0503020204020204" pitchFamily="34" charset="-122"/>
                <a:cs typeface="Aparajita" panose="020B0604020202020204" pitchFamily="34" charset="0"/>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5651771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evices_laptop2_project">
    <p:spTree>
      <p:nvGrpSpPr>
        <p:cNvPr id="1" name=""/>
        <p:cNvGrpSpPr/>
        <p:nvPr/>
      </p:nvGrpSpPr>
      <p:grpSpPr>
        <a:xfrm>
          <a:off x="0" y="0"/>
          <a:ext cx="0" cy="0"/>
          <a:chOff x="0" y="0"/>
          <a:chExt cx="0" cy="0"/>
        </a:xfrm>
      </p:grpSpPr>
      <p:sp>
        <p:nvSpPr>
          <p:cNvPr id="9" name="Picture Placeholder 2"/>
          <p:cNvSpPr>
            <a:spLocks noGrp="1" noChangeAspect="1"/>
          </p:cNvSpPr>
          <p:nvPr>
            <p:ph type="pic" sz="quarter" idx="11"/>
          </p:nvPr>
        </p:nvSpPr>
        <p:spPr>
          <a:xfrm>
            <a:off x="4548154" y="3102839"/>
            <a:ext cx="2996028" cy="1855005"/>
          </a:xfrm>
        </p:spPr>
        <p:txBody>
          <a:bodyPr>
            <a:normAutofit/>
          </a:bodyPr>
          <a:lstStyle>
            <a:lvl1pPr marL="0" indent="0">
              <a:buNone/>
              <a:defRPr sz="1000">
                <a:latin typeface="微软雅黑" panose="020B0503020204020204" pitchFamily="34" charset="-122"/>
                <a:cs typeface="Aparajita" panose="020B0604020202020204" pitchFamily="34" charset="0"/>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0007676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Portfolio Three">
    <p:spTree>
      <p:nvGrpSpPr>
        <p:cNvPr id="1" name=""/>
        <p:cNvGrpSpPr/>
        <p:nvPr/>
      </p:nvGrpSpPr>
      <p:grpSpPr>
        <a:xfrm>
          <a:off x="0" y="0"/>
          <a:ext cx="0" cy="0"/>
          <a:chOff x="0" y="0"/>
          <a:chExt cx="0" cy="0"/>
        </a:xfrm>
      </p:grpSpPr>
      <p:sp>
        <p:nvSpPr>
          <p:cNvPr id="37" name="Picture Placeholder 13"/>
          <p:cNvSpPr>
            <a:spLocks noGrp="1" noChangeAspect="1"/>
          </p:cNvSpPr>
          <p:nvPr>
            <p:ph type="pic" sz="quarter" idx="15"/>
          </p:nvPr>
        </p:nvSpPr>
        <p:spPr>
          <a:xfrm>
            <a:off x="1403896"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38" name="Picture Placeholder 13"/>
          <p:cNvSpPr>
            <a:spLocks noGrp="1" noChangeAspect="1"/>
          </p:cNvSpPr>
          <p:nvPr>
            <p:ph type="pic" sz="quarter" idx="16"/>
          </p:nvPr>
        </p:nvSpPr>
        <p:spPr>
          <a:xfrm>
            <a:off x="2566176"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0" name="Picture Placeholder 13"/>
          <p:cNvSpPr>
            <a:spLocks noGrp="1" noChangeAspect="1"/>
          </p:cNvSpPr>
          <p:nvPr>
            <p:ph type="pic" sz="quarter" idx="18"/>
          </p:nvPr>
        </p:nvSpPr>
        <p:spPr>
          <a:xfrm>
            <a:off x="1403896"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1" name="Picture Placeholder 13"/>
          <p:cNvSpPr>
            <a:spLocks noGrp="1" noChangeAspect="1"/>
          </p:cNvSpPr>
          <p:nvPr>
            <p:ph type="pic" sz="quarter" idx="19"/>
          </p:nvPr>
        </p:nvSpPr>
        <p:spPr>
          <a:xfrm>
            <a:off x="2566176"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2" name="Picture Placeholder 13"/>
          <p:cNvSpPr>
            <a:spLocks noGrp="1" noChangeAspect="1"/>
          </p:cNvSpPr>
          <p:nvPr>
            <p:ph type="pic" sz="quarter" idx="20"/>
          </p:nvPr>
        </p:nvSpPr>
        <p:spPr>
          <a:xfrm>
            <a:off x="7218037"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3" name="Picture Placeholder 13"/>
          <p:cNvSpPr>
            <a:spLocks noGrp="1" noChangeAspect="1"/>
          </p:cNvSpPr>
          <p:nvPr>
            <p:ph type="pic" sz="quarter" idx="21"/>
          </p:nvPr>
        </p:nvSpPr>
        <p:spPr>
          <a:xfrm>
            <a:off x="8384673"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4" name="Picture Placeholder 13"/>
          <p:cNvSpPr>
            <a:spLocks noGrp="1" noChangeAspect="1"/>
          </p:cNvSpPr>
          <p:nvPr>
            <p:ph type="pic" sz="quarter" idx="22"/>
          </p:nvPr>
        </p:nvSpPr>
        <p:spPr>
          <a:xfrm>
            <a:off x="9546952"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5" name="Picture Placeholder 13"/>
          <p:cNvSpPr>
            <a:spLocks noGrp="1" noChangeAspect="1"/>
          </p:cNvSpPr>
          <p:nvPr>
            <p:ph type="pic" sz="quarter" idx="23"/>
          </p:nvPr>
        </p:nvSpPr>
        <p:spPr>
          <a:xfrm>
            <a:off x="7218037"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6" name="Picture Placeholder 13"/>
          <p:cNvSpPr>
            <a:spLocks noGrp="1" noChangeAspect="1"/>
          </p:cNvSpPr>
          <p:nvPr>
            <p:ph type="pic" sz="quarter" idx="24"/>
          </p:nvPr>
        </p:nvSpPr>
        <p:spPr>
          <a:xfrm>
            <a:off x="8384673"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7" name="Picture Placeholder 13"/>
          <p:cNvSpPr>
            <a:spLocks noGrp="1" noChangeAspect="1"/>
          </p:cNvSpPr>
          <p:nvPr>
            <p:ph type="pic" sz="quarter" idx="25"/>
          </p:nvPr>
        </p:nvSpPr>
        <p:spPr>
          <a:xfrm>
            <a:off x="9546952"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8" name="Picture Placeholder 13"/>
          <p:cNvSpPr>
            <a:spLocks noGrp="1" noChangeAspect="1"/>
          </p:cNvSpPr>
          <p:nvPr>
            <p:ph type="pic" sz="quarter" idx="26"/>
          </p:nvPr>
        </p:nvSpPr>
        <p:spPr>
          <a:xfrm>
            <a:off x="3726843"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9" name="Picture Placeholder 13"/>
          <p:cNvSpPr>
            <a:spLocks noGrp="1" noChangeAspect="1"/>
          </p:cNvSpPr>
          <p:nvPr>
            <p:ph type="pic" sz="quarter" idx="27"/>
          </p:nvPr>
        </p:nvSpPr>
        <p:spPr>
          <a:xfrm>
            <a:off x="4893478"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0" name="Picture Placeholder 13"/>
          <p:cNvSpPr>
            <a:spLocks noGrp="1" noChangeAspect="1"/>
          </p:cNvSpPr>
          <p:nvPr>
            <p:ph type="pic" sz="quarter" idx="28"/>
          </p:nvPr>
        </p:nvSpPr>
        <p:spPr>
          <a:xfrm>
            <a:off x="6055758"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1" name="Picture Placeholder 13"/>
          <p:cNvSpPr>
            <a:spLocks noGrp="1" noChangeAspect="1"/>
          </p:cNvSpPr>
          <p:nvPr>
            <p:ph type="pic" sz="quarter" idx="29"/>
          </p:nvPr>
        </p:nvSpPr>
        <p:spPr>
          <a:xfrm>
            <a:off x="3726843"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2" name="Picture Placeholder 13"/>
          <p:cNvSpPr>
            <a:spLocks noGrp="1" noChangeAspect="1"/>
          </p:cNvSpPr>
          <p:nvPr>
            <p:ph type="pic" sz="quarter" idx="30"/>
          </p:nvPr>
        </p:nvSpPr>
        <p:spPr>
          <a:xfrm>
            <a:off x="4893478"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3" name="Picture Placeholder 13"/>
          <p:cNvSpPr>
            <a:spLocks noGrp="1" noChangeAspect="1"/>
          </p:cNvSpPr>
          <p:nvPr>
            <p:ph type="pic" sz="quarter" idx="31"/>
          </p:nvPr>
        </p:nvSpPr>
        <p:spPr>
          <a:xfrm>
            <a:off x="6055758"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21" name="Oval 2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23" name="TextBox 2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59014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placeholder to table products">
    <p:spTree>
      <p:nvGrpSpPr>
        <p:cNvPr id="1" name=""/>
        <p:cNvGrpSpPr/>
        <p:nvPr/>
      </p:nvGrpSpPr>
      <p:grpSpPr>
        <a:xfrm>
          <a:off x="0" y="0"/>
          <a:ext cx="0" cy="0"/>
          <a:chOff x="0" y="0"/>
          <a:chExt cx="0" cy="0"/>
        </a:xfrm>
      </p:grpSpPr>
      <p:sp>
        <p:nvSpPr>
          <p:cNvPr id="12" name="Picture Placeholder 2"/>
          <p:cNvSpPr>
            <a:spLocks noGrp="1" noChangeAspect="1"/>
          </p:cNvSpPr>
          <p:nvPr>
            <p:ph type="pic" sz="quarter" idx="11"/>
          </p:nvPr>
        </p:nvSpPr>
        <p:spPr>
          <a:xfrm>
            <a:off x="3499716" y="1551964"/>
            <a:ext cx="631100" cy="630936"/>
          </a:xfrm>
        </p:spPr>
        <p:txBody>
          <a:bodyPr>
            <a:normAutofit/>
          </a:bodyPr>
          <a:lstStyle>
            <a:lvl1pPr marL="0" indent="0">
              <a:buNone/>
              <a:defRPr sz="600">
                <a:latin typeface="微软雅黑" panose="020B0503020204020204" pitchFamily="34" charset="-122"/>
                <a:cs typeface="Aparajita" panose="020B0604020202020204" pitchFamily="34" charset="0"/>
              </a:defRPr>
            </a:lvl1pPr>
          </a:lstStyle>
          <a:p>
            <a:endParaRPr lang="en-US" dirty="0"/>
          </a:p>
        </p:txBody>
      </p:sp>
      <p:sp>
        <p:nvSpPr>
          <p:cNvPr id="14" name="Picture Placeholder 2"/>
          <p:cNvSpPr>
            <a:spLocks noGrp="1" noChangeAspect="1"/>
          </p:cNvSpPr>
          <p:nvPr>
            <p:ph type="pic" sz="quarter" idx="12"/>
          </p:nvPr>
        </p:nvSpPr>
        <p:spPr>
          <a:xfrm>
            <a:off x="5294137" y="1549660"/>
            <a:ext cx="631100" cy="630936"/>
          </a:xfrm>
        </p:spPr>
        <p:txBody>
          <a:bodyPr>
            <a:normAutofit/>
          </a:bodyPr>
          <a:lstStyle>
            <a:lvl1pPr marL="0" indent="0">
              <a:buNone/>
              <a:defRPr sz="600">
                <a:latin typeface="微软雅黑" panose="020B0503020204020204" pitchFamily="34" charset="-122"/>
                <a:cs typeface="Aparajita" panose="020B0604020202020204" pitchFamily="34" charset="0"/>
              </a:defRPr>
            </a:lvl1pPr>
          </a:lstStyle>
          <a:p>
            <a:endParaRPr lang="en-US" dirty="0"/>
          </a:p>
        </p:txBody>
      </p:sp>
      <p:sp>
        <p:nvSpPr>
          <p:cNvPr id="18" name="Picture Placeholder 2"/>
          <p:cNvSpPr>
            <a:spLocks noGrp="1" noChangeAspect="1"/>
          </p:cNvSpPr>
          <p:nvPr>
            <p:ph type="pic" sz="quarter" idx="13"/>
          </p:nvPr>
        </p:nvSpPr>
        <p:spPr>
          <a:xfrm>
            <a:off x="6890925" y="1551964"/>
            <a:ext cx="631100" cy="630936"/>
          </a:xfrm>
        </p:spPr>
        <p:txBody>
          <a:bodyPr>
            <a:normAutofit/>
          </a:bodyPr>
          <a:lstStyle>
            <a:lvl1pPr marL="0" indent="0">
              <a:buNone/>
              <a:defRPr sz="600">
                <a:latin typeface="微软雅黑" panose="020B0503020204020204" pitchFamily="34" charset="-122"/>
                <a:cs typeface="Aparajita" panose="020B0604020202020204" pitchFamily="34" charset="0"/>
              </a:defRPr>
            </a:lvl1pPr>
          </a:lstStyle>
          <a:p>
            <a:endParaRPr lang="en-US" dirty="0"/>
          </a:p>
        </p:txBody>
      </p:sp>
      <p:sp>
        <p:nvSpPr>
          <p:cNvPr id="19" name="Picture Placeholder 2"/>
          <p:cNvSpPr>
            <a:spLocks noGrp="1" noChangeAspect="1"/>
          </p:cNvSpPr>
          <p:nvPr>
            <p:ph type="pic" sz="quarter" idx="14"/>
          </p:nvPr>
        </p:nvSpPr>
        <p:spPr>
          <a:xfrm>
            <a:off x="8446508" y="1549660"/>
            <a:ext cx="631100" cy="630936"/>
          </a:xfrm>
        </p:spPr>
        <p:txBody>
          <a:bodyPr>
            <a:normAutofit/>
          </a:bodyPr>
          <a:lstStyle>
            <a:lvl1pPr marL="0" indent="0">
              <a:buNone/>
              <a:defRPr sz="600">
                <a:latin typeface="微软雅黑" panose="020B0503020204020204" pitchFamily="34" charset="-122"/>
                <a:cs typeface="Aparajita" panose="020B0604020202020204" pitchFamily="34" charset="0"/>
              </a:defRPr>
            </a:lvl1pPr>
          </a:lstStyle>
          <a:p>
            <a:endParaRPr lang="en-US" dirty="0"/>
          </a:p>
        </p:txBody>
      </p:sp>
      <p:sp>
        <p:nvSpPr>
          <p:cNvPr id="20" name="Picture Placeholder 2"/>
          <p:cNvSpPr>
            <a:spLocks noGrp="1" noChangeAspect="1"/>
          </p:cNvSpPr>
          <p:nvPr>
            <p:ph type="pic" sz="quarter" idx="15"/>
          </p:nvPr>
        </p:nvSpPr>
        <p:spPr>
          <a:xfrm>
            <a:off x="9899557" y="1551964"/>
            <a:ext cx="631100" cy="630936"/>
          </a:xfrm>
        </p:spPr>
        <p:txBody>
          <a:bodyPr>
            <a:normAutofit/>
          </a:bodyPr>
          <a:lstStyle>
            <a:lvl1pPr marL="0" indent="0">
              <a:buNone/>
              <a:defRPr sz="600">
                <a:latin typeface="微软雅黑" panose="020B0503020204020204" pitchFamily="34" charset="-122"/>
                <a:cs typeface="Aparajita" panose="020B0604020202020204" pitchFamily="34" charset="0"/>
              </a:defRPr>
            </a:lvl1pPr>
          </a:lstStyle>
          <a:p>
            <a:endParaRPr lang="en-US" dirty="0"/>
          </a:p>
        </p:txBody>
      </p:sp>
      <p:sp>
        <p:nvSpPr>
          <p:cNvPr id="10" name="Oval 9"/>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4691528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laptop">
    <p:spTree>
      <p:nvGrpSpPr>
        <p:cNvPr id="1" name=""/>
        <p:cNvGrpSpPr/>
        <p:nvPr/>
      </p:nvGrpSpPr>
      <p:grpSpPr>
        <a:xfrm>
          <a:off x="0" y="0"/>
          <a:ext cx="0" cy="0"/>
          <a:chOff x="0" y="0"/>
          <a:chExt cx="0" cy="0"/>
        </a:xfrm>
      </p:grpSpPr>
      <p:sp>
        <p:nvSpPr>
          <p:cNvPr id="13" name="Picture Placeholder 2"/>
          <p:cNvSpPr>
            <a:spLocks noGrp="1"/>
          </p:cNvSpPr>
          <p:nvPr>
            <p:ph type="pic" sz="quarter" idx="13"/>
          </p:nvPr>
        </p:nvSpPr>
        <p:spPr>
          <a:xfrm>
            <a:off x="-3" y="-1"/>
            <a:ext cx="12192003" cy="3674270"/>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6" name="Picture Placeholder 2"/>
          <p:cNvSpPr>
            <a:spLocks noGrp="1"/>
          </p:cNvSpPr>
          <p:nvPr>
            <p:ph type="pic" sz="quarter" idx="11"/>
          </p:nvPr>
        </p:nvSpPr>
        <p:spPr>
          <a:xfrm>
            <a:off x="4192613" y="936448"/>
            <a:ext cx="3836072" cy="2391773"/>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7" name="Picture Placeholder 2"/>
          <p:cNvSpPr>
            <a:spLocks noGrp="1"/>
          </p:cNvSpPr>
          <p:nvPr>
            <p:ph type="pic" sz="quarter" idx="14"/>
          </p:nvPr>
        </p:nvSpPr>
        <p:spPr>
          <a:xfrm>
            <a:off x="2512991" y="1121921"/>
            <a:ext cx="1570386" cy="1882418"/>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8" name="Picture Placeholder 2"/>
          <p:cNvSpPr>
            <a:spLocks noGrp="1"/>
          </p:cNvSpPr>
          <p:nvPr>
            <p:ph type="pic" sz="quarter" idx="15"/>
          </p:nvPr>
        </p:nvSpPr>
        <p:spPr>
          <a:xfrm>
            <a:off x="8195316" y="1110581"/>
            <a:ext cx="1604415" cy="1882418"/>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Tree>
    <p:extLst>
      <p:ext uri="{BB962C8B-B14F-4D97-AF65-F5344CB8AC3E}">
        <p14:creationId xmlns:p14="http://schemas.microsoft.com/office/powerpoint/2010/main" val="2040996840"/>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ext-with-picture">
    <p:spTree>
      <p:nvGrpSpPr>
        <p:cNvPr id="1" name=""/>
        <p:cNvGrpSpPr/>
        <p:nvPr/>
      </p:nvGrpSpPr>
      <p:grpSpPr>
        <a:xfrm>
          <a:off x="0" y="0"/>
          <a:ext cx="0" cy="0"/>
          <a:chOff x="0" y="0"/>
          <a:chExt cx="0" cy="0"/>
        </a:xfrm>
      </p:grpSpPr>
      <p:sp>
        <p:nvSpPr>
          <p:cNvPr id="23" name="Picture Placeholder 22"/>
          <p:cNvSpPr>
            <a:spLocks noGrp="1"/>
          </p:cNvSpPr>
          <p:nvPr>
            <p:ph type="pic" sz="quarter" idx="13"/>
          </p:nvPr>
        </p:nvSpPr>
        <p:spPr>
          <a:xfrm>
            <a:off x="864160" y="1968041"/>
            <a:ext cx="5050818" cy="3609515"/>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2370558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reak">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114800"/>
          </a:xfrm>
        </p:spPr>
        <p:txBody>
          <a:bodyPr>
            <a:normAutofit/>
          </a:bodyPr>
          <a:lstStyle>
            <a:lvl1pPr>
              <a:defRPr sz="1800"/>
            </a:lvl1pPr>
          </a:lstStyle>
          <a:p>
            <a:endParaRPr lang="en-US" dirty="0"/>
          </a:p>
        </p:txBody>
      </p:sp>
    </p:spTree>
    <p:extLst>
      <p:ext uri="{BB962C8B-B14F-4D97-AF65-F5344CB8AC3E}">
        <p14:creationId xmlns:p14="http://schemas.microsoft.com/office/powerpoint/2010/main" val="308350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Big_Picture_team-skills">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
        <p:nvSpPr>
          <p:cNvPr id="5" name="Picture Placeholder 22"/>
          <p:cNvSpPr>
            <a:spLocks noGrp="1"/>
          </p:cNvSpPr>
          <p:nvPr>
            <p:ph type="pic" sz="quarter" idx="14"/>
          </p:nvPr>
        </p:nvSpPr>
        <p:spPr>
          <a:xfrm>
            <a:off x="1573819" y="2261400"/>
            <a:ext cx="1641346" cy="1775114"/>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Tree>
    <p:extLst>
      <p:ext uri="{BB962C8B-B14F-4D97-AF65-F5344CB8AC3E}">
        <p14:creationId xmlns:p14="http://schemas.microsoft.com/office/powerpoint/2010/main" val="36146993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 Iphones Mockup">
    <p:spTree>
      <p:nvGrpSpPr>
        <p:cNvPr id="1" name=""/>
        <p:cNvGrpSpPr/>
        <p:nvPr/>
      </p:nvGrpSpPr>
      <p:grpSpPr>
        <a:xfrm>
          <a:off x="0" y="0"/>
          <a:ext cx="0" cy="0"/>
          <a:chOff x="0" y="0"/>
          <a:chExt cx="0" cy="0"/>
        </a:xfrm>
      </p:grpSpPr>
      <p:sp>
        <p:nvSpPr>
          <p:cNvPr id="24" name="Picture Placeholder 2"/>
          <p:cNvSpPr>
            <a:spLocks noGrp="1"/>
          </p:cNvSpPr>
          <p:nvPr>
            <p:ph type="pic" sz="quarter" idx="13"/>
          </p:nvPr>
        </p:nvSpPr>
        <p:spPr>
          <a:xfrm>
            <a:off x="-3" y="-1"/>
            <a:ext cx="12192003" cy="4248101"/>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1" name="Picture Placeholder 2"/>
          <p:cNvSpPr>
            <a:spLocks noGrp="1" noChangeAspect="1"/>
          </p:cNvSpPr>
          <p:nvPr>
            <p:ph type="pic" sz="quarter" idx="10"/>
          </p:nvPr>
        </p:nvSpPr>
        <p:spPr>
          <a:xfrm>
            <a:off x="744844" y="1784818"/>
            <a:ext cx="752671" cy="2139950"/>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2" name="Picture Placeholder 2"/>
          <p:cNvSpPr>
            <a:spLocks noGrp="1" noChangeAspect="1"/>
          </p:cNvSpPr>
          <p:nvPr>
            <p:ph type="pic" sz="quarter" idx="12"/>
          </p:nvPr>
        </p:nvSpPr>
        <p:spPr>
          <a:xfrm>
            <a:off x="3320753" y="1784818"/>
            <a:ext cx="751282" cy="2133600"/>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3" name="Picture Placeholder 2"/>
          <p:cNvSpPr>
            <a:spLocks noGrp="1" noChangeAspect="1"/>
          </p:cNvSpPr>
          <p:nvPr>
            <p:ph type="pic" sz="quarter" idx="11"/>
          </p:nvPr>
        </p:nvSpPr>
        <p:spPr>
          <a:xfrm>
            <a:off x="1651059" y="1553611"/>
            <a:ext cx="1524902" cy="2744087"/>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Tree>
    <p:extLst>
      <p:ext uri="{BB962C8B-B14F-4D97-AF65-F5344CB8AC3E}">
        <p14:creationId xmlns:p14="http://schemas.microsoft.com/office/powerpoint/2010/main" val="3334510188"/>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Mockup-device1">
    <p:spTree>
      <p:nvGrpSpPr>
        <p:cNvPr id="1" name=""/>
        <p:cNvGrpSpPr/>
        <p:nvPr/>
      </p:nvGrpSpPr>
      <p:grpSpPr>
        <a:xfrm>
          <a:off x="0" y="0"/>
          <a:ext cx="0" cy="0"/>
          <a:chOff x="0" y="0"/>
          <a:chExt cx="0" cy="0"/>
        </a:xfrm>
      </p:grpSpPr>
      <p:sp>
        <p:nvSpPr>
          <p:cNvPr id="21" name="Picture Placeholder 22"/>
          <p:cNvSpPr>
            <a:spLocks noGrp="1"/>
          </p:cNvSpPr>
          <p:nvPr>
            <p:ph type="pic" sz="quarter" idx="13"/>
          </p:nvPr>
        </p:nvSpPr>
        <p:spPr>
          <a:xfrm>
            <a:off x="-11544" y="-34642"/>
            <a:ext cx="12211914" cy="5311720"/>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
        <p:nvSpPr>
          <p:cNvPr id="3" name="Picture Placeholder 2"/>
          <p:cNvSpPr>
            <a:spLocks noGrp="1"/>
          </p:cNvSpPr>
          <p:nvPr>
            <p:ph type="pic" sz="quarter" idx="15"/>
          </p:nvPr>
        </p:nvSpPr>
        <p:spPr>
          <a:xfrm>
            <a:off x="5168481" y="2327763"/>
            <a:ext cx="1895377" cy="3354619"/>
          </a:xfrm>
        </p:spPr>
        <p:txBody>
          <a:bodyPr>
            <a:normAutofit/>
          </a:bodyPr>
          <a:lstStyle>
            <a:lvl1pPr>
              <a:defRPr sz="1600"/>
            </a:lvl1pPr>
          </a:lstStyle>
          <a:p>
            <a:endParaRPr lang="en-US" dirty="0"/>
          </a:p>
        </p:txBody>
      </p:sp>
    </p:spTree>
    <p:extLst>
      <p:ext uri="{BB962C8B-B14F-4D97-AF65-F5344CB8AC3E}">
        <p14:creationId xmlns:p14="http://schemas.microsoft.com/office/powerpoint/2010/main" val="30162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6954A24-5DDB-6B49-AD03-694A322A5C7F}" type="datetimeFigureOut">
              <a:rPr kumimoji="1" lang="zh-CN" altLang="en-US" smtClean="0"/>
              <a:t>2018/6/13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732049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12" name="Oval 11"/>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017644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09636134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xmlns:p14="http://schemas.microsoft.com/office/powerpoint/2010/main" advClick="0" advTm="3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rt-Company">
    <p:spTree>
      <p:nvGrpSpPr>
        <p:cNvPr id="1" name=""/>
        <p:cNvGrpSpPr/>
        <p:nvPr/>
      </p:nvGrpSpPr>
      <p:grpSpPr>
        <a:xfrm>
          <a:off x="0" y="0"/>
          <a:ext cx="0" cy="0"/>
          <a:chOff x="0" y="0"/>
          <a:chExt cx="0" cy="0"/>
        </a:xfrm>
      </p:grpSpPr>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7" name="TextBox 6"/>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40273123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xmlns:p14="http://schemas.microsoft.com/office/powerpoint/2010/main" advClick="0" advTm="300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92957429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reak">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114800"/>
          </a:xfrm>
        </p:spPr>
        <p:txBody>
          <a:bodyPr>
            <a:normAutofit/>
          </a:bodyPr>
          <a:lstStyle>
            <a:lvl1pPr>
              <a:defRPr sz="1800"/>
            </a:lvl1pPr>
          </a:lstStyle>
          <a:p>
            <a:endParaRPr lang="en-US" dirty="0"/>
          </a:p>
        </p:txBody>
      </p:sp>
    </p:spTree>
    <p:extLst>
      <p:ext uri="{BB962C8B-B14F-4D97-AF65-F5344CB8AC3E}">
        <p14:creationId xmlns:p14="http://schemas.microsoft.com/office/powerpoint/2010/main" val="125906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Big_Picture_team-skills">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
        <p:nvSpPr>
          <p:cNvPr id="5" name="Picture Placeholder 22"/>
          <p:cNvSpPr>
            <a:spLocks noGrp="1"/>
          </p:cNvSpPr>
          <p:nvPr>
            <p:ph type="pic" sz="quarter" idx="14"/>
          </p:nvPr>
        </p:nvSpPr>
        <p:spPr>
          <a:xfrm>
            <a:off x="1573819" y="2261400"/>
            <a:ext cx="1641346" cy="1775114"/>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7" name="TextBox 6"/>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6521927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Oval 2"/>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4" name="TextBox 3"/>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1388710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Iphone_06_layout">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5164496" y="2172280"/>
            <a:ext cx="1900261" cy="3364250"/>
          </a:xfrm>
        </p:spPr>
        <p:txBody>
          <a:bodyPr>
            <a:normAutofit/>
          </a:bodyPr>
          <a:lstStyle>
            <a:lvl1pPr>
              <a:defRPr sz="1800"/>
            </a:lvl1pPr>
          </a:lstStyle>
          <a:p>
            <a:endParaRPr lang="en-US" dirty="0"/>
          </a:p>
        </p:txBody>
      </p:sp>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5" name="TextBox 4"/>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122952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macbook_Air_mockup">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4133219" y="2217406"/>
            <a:ext cx="3956709" cy="2439072"/>
          </a:xfrm>
        </p:spPr>
        <p:txBody>
          <a:bodyPr>
            <a:normAutofit/>
          </a:bodyPr>
          <a:lstStyle>
            <a:lvl1pPr>
              <a:defRPr sz="1800"/>
            </a:lvl1pPr>
          </a:lstStyle>
          <a:p>
            <a:endParaRPr lang="en-US" dirty="0"/>
          </a:p>
        </p:txBody>
      </p:sp>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5" name="TextBox 4"/>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2893254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ipad_mockup">
    <p:spTree>
      <p:nvGrpSpPr>
        <p:cNvPr id="1" name=""/>
        <p:cNvGrpSpPr/>
        <p:nvPr/>
      </p:nvGrpSpPr>
      <p:grpSpPr>
        <a:xfrm>
          <a:off x="0" y="0"/>
          <a:ext cx="0" cy="0"/>
          <a:chOff x="0" y="0"/>
          <a:chExt cx="0" cy="0"/>
        </a:xfrm>
      </p:grpSpPr>
      <p:sp>
        <p:nvSpPr>
          <p:cNvPr id="9" name="Picture Placeholder 4"/>
          <p:cNvSpPr>
            <a:spLocks noGrp="1"/>
          </p:cNvSpPr>
          <p:nvPr>
            <p:ph type="pic" sz="quarter" idx="10"/>
          </p:nvPr>
        </p:nvSpPr>
        <p:spPr>
          <a:xfrm>
            <a:off x="7509177" y="1789726"/>
            <a:ext cx="2670196" cy="3599324"/>
          </a:xfrm>
        </p:spPr>
        <p:txBody>
          <a:bodyPr>
            <a:normAutofit/>
          </a:bodyPr>
          <a:lstStyle>
            <a:lvl1pPr>
              <a:defRPr sz="1800"/>
            </a:lvl1pPr>
          </a:lstStyle>
          <a:p>
            <a:endParaRPr lang="en-US" dirty="0"/>
          </a:p>
        </p:txBody>
      </p:sp>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5" name="TextBox 4"/>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6815990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theme" Target="../theme/theme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8" Type="http://schemas.openxmlformats.org/officeDocument/2006/relationships/slideLayout" Target="../slideLayouts/slideLayout59.xml"/><Relationship Id="rId3"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theme" Target="../theme/theme4.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5.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54A24-5DDB-6B49-AD03-694A322A5C7F}" type="datetimeFigureOut">
              <a:rPr kumimoji="1" lang="zh-CN" altLang="en-US" smtClean="0"/>
              <a:t>2018/6/13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130033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5"/>
            <a:ext cx="2743200" cy="365125"/>
          </a:xfrm>
          <a:prstGeom prst="rect">
            <a:avLst/>
          </a:prstGeom>
        </p:spPr>
        <p:txBody>
          <a:bodyPr vert="horz" lIns="182843" tIns="91422" rIns="182843" bIns="91422" rtlCol="0" anchor="ctr"/>
          <a:lstStyle>
            <a:lvl1pPr algn="l">
              <a:defRPr sz="1200">
                <a:solidFill>
                  <a:schemeClr val="tx1">
                    <a:tint val="75000"/>
                  </a:schemeClr>
                </a:solidFill>
                <a:latin typeface="微软雅黑" panose="020B0503020204020204" pitchFamily="34" charset="-122"/>
              </a:defRPr>
            </a:lvl1pPr>
          </a:lstStyle>
          <a:p>
            <a:endParaRPr lang="en-US" dirty="0"/>
          </a:p>
        </p:txBody>
      </p:sp>
      <p:sp>
        <p:nvSpPr>
          <p:cNvPr id="5" name="Footer Placeholder 4"/>
          <p:cNvSpPr>
            <a:spLocks noGrp="1"/>
          </p:cNvSpPr>
          <p:nvPr>
            <p:ph type="ftr" sz="quarter" idx="3"/>
          </p:nvPr>
        </p:nvSpPr>
        <p:spPr>
          <a:xfrm>
            <a:off x="4038601" y="6356355"/>
            <a:ext cx="4114800" cy="365125"/>
          </a:xfrm>
          <a:prstGeom prst="rect">
            <a:avLst/>
          </a:prstGeom>
        </p:spPr>
        <p:txBody>
          <a:bodyPr vert="horz" lIns="182843" tIns="91422" rIns="182843" bIns="91422" rtlCol="0" anchor="ctr"/>
          <a:lstStyle>
            <a:lvl1pPr algn="ctr">
              <a:defRPr sz="1200">
                <a:solidFill>
                  <a:schemeClr val="tx1">
                    <a:tint val="75000"/>
                  </a:schemeClr>
                </a:solidFill>
                <a:latin typeface="微软雅黑" panose="020B0503020204020204" pitchFamily="34" charset="-122"/>
              </a:defRPr>
            </a:lvl1pPr>
          </a:lstStyle>
          <a:p>
            <a:endParaRPr lang="en-US" dirty="0"/>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182843" tIns="91422" rIns="182843" bIns="91422" rtlCol="0" anchor="ctr"/>
          <a:lstStyle>
            <a:lvl1pPr algn="r">
              <a:defRPr sz="1200">
                <a:solidFill>
                  <a:schemeClr val="tx1">
                    <a:tint val="75000"/>
                  </a:schemeClr>
                </a:solidFill>
                <a:latin typeface="微软雅黑" panose="020B0503020204020204" pitchFamily="34" charset="-122"/>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429089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hf hdr="0" ftr="0" dt="0"/>
  <p:txStyles>
    <p:titleStyle>
      <a:lvl1pPr algn="l" defTabSz="914217" rtl="0" eaLnBrk="1" latinLnBrk="0" hangingPunct="1">
        <a:lnSpc>
          <a:spcPct val="90000"/>
        </a:lnSpc>
        <a:spcBef>
          <a:spcPct val="0"/>
        </a:spcBef>
        <a:buNone/>
        <a:defRPr lang="en-US" sz="3000" kern="1200">
          <a:solidFill>
            <a:schemeClr val="tx1"/>
          </a:solidFill>
          <a:latin typeface="微软雅黑" panose="020B0503020204020204" pitchFamily="34" charset="-122"/>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微软雅黑" panose="020B0503020204020204" pitchFamily="34" charset="-122"/>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微软雅黑" panose="020B0503020204020204" pitchFamily="34" charset="-122"/>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微软雅黑" panose="020B0503020204020204" pitchFamily="34" charset="-122"/>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微软雅黑" panose="020B0503020204020204" pitchFamily="34" charset="-122"/>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微软雅黑" panose="020B0503020204020204" pitchFamily="34" charset="-122"/>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182843" tIns="91422" rIns="182843" bIns="91422" rtlCol="0" anchor="ctr"/>
          <a:lstStyle>
            <a:lvl1pPr algn="l">
              <a:defRPr sz="1200">
                <a:solidFill>
                  <a:schemeClr val="tx1">
                    <a:tint val="75000"/>
                  </a:schemeClr>
                </a:solidFill>
                <a:latin typeface="微软雅黑" panose="020B0503020204020204" pitchFamily="34" charset="-122"/>
              </a:defRPr>
            </a:lvl1pPr>
          </a:lstStyle>
          <a:p>
            <a:endParaRPr lang="en-US" dirty="0"/>
          </a:p>
        </p:txBody>
      </p:sp>
      <p:sp>
        <p:nvSpPr>
          <p:cNvPr id="5" name="Footer Placeholder 4"/>
          <p:cNvSpPr>
            <a:spLocks noGrp="1"/>
          </p:cNvSpPr>
          <p:nvPr>
            <p:ph type="ftr" sz="quarter" idx="3"/>
          </p:nvPr>
        </p:nvSpPr>
        <p:spPr>
          <a:xfrm>
            <a:off x="4038601" y="6356355"/>
            <a:ext cx="4114800" cy="365125"/>
          </a:xfrm>
          <a:prstGeom prst="rect">
            <a:avLst/>
          </a:prstGeom>
        </p:spPr>
        <p:txBody>
          <a:bodyPr vert="horz" lIns="182843" tIns="91422" rIns="182843" bIns="91422" rtlCol="0" anchor="ctr"/>
          <a:lstStyle>
            <a:lvl1pPr algn="ctr">
              <a:defRPr sz="1200">
                <a:solidFill>
                  <a:schemeClr val="tx1">
                    <a:tint val="75000"/>
                  </a:schemeClr>
                </a:solidFill>
                <a:latin typeface="微软雅黑" panose="020B0503020204020204" pitchFamily="34" charset="-122"/>
              </a:defRPr>
            </a:lvl1pPr>
          </a:lstStyle>
          <a:p>
            <a:endParaRPr lang="en-US" dirty="0"/>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182843" tIns="91422" rIns="182843" bIns="91422" rtlCol="0" anchor="ctr"/>
          <a:lstStyle>
            <a:lvl1pPr algn="r">
              <a:defRPr sz="1200">
                <a:solidFill>
                  <a:schemeClr val="tx1">
                    <a:tint val="75000"/>
                  </a:schemeClr>
                </a:solidFill>
                <a:latin typeface="微软雅黑" panose="020B0503020204020204" pitchFamily="34" charset="-122"/>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223058950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3" r:id="rId39"/>
  </p:sldLayoutIdLs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182843" tIns="91422" rIns="182843" bIns="91422" rtlCol="0" anchor="ctr"/>
          <a:lstStyle>
            <a:lvl1pPr algn="l">
              <a:defRPr sz="1200">
                <a:solidFill>
                  <a:schemeClr val="tx1">
                    <a:tint val="75000"/>
                  </a:schemeClr>
                </a:solidFill>
                <a:latin typeface="微软雅黑" panose="020B0503020204020204" pitchFamily="34" charset="-122"/>
              </a:defRPr>
            </a:lvl1pPr>
          </a:lstStyle>
          <a:p>
            <a:endParaRPr lang="en-US" dirty="0"/>
          </a:p>
        </p:txBody>
      </p:sp>
      <p:sp>
        <p:nvSpPr>
          <p:cNvPr id="5" name="Footer Placeholder 4"/>
          <p:cNvSpPr>
            <a:spLocks noGrp="1"/>
          </p:cNvSpPr>
          <p:nvPr>
            <p:ph type="ftr" sz="quarter" idx="3"/>
          </p:nvPr>
        </p:nvSpPr>
        <p:spPr>
          <a:xfrm>
            <a:off x="4038601" y="6356355"/>
            <a:ext cx="4114800" cy="365125"/>
          </a:xfrm>
          <a:prstGeom prst="rect">
            <a:avLst/>
          </a:prstGeom>
        </p:spPr>
        <p:txBody>
          <a:bodyPr vert="horz" lIns="182843" tIns="91422" rIns="182843" bIns="91422" rtlCol="0" anchor="ctr"/>
          <a:lstStyle>
            <a:lvl1pPr algn="ctr">
              <a:defRPr sz="1200">
                <a:solidFill>
                  <a:schemeClr val="tx1">
                    <a:tint val="75000"/>
                  </a:schemeClr>
                </a:solidFill>
                <a:latin typeface="微软雅黑" panose="020B0503020204020204" pitchFamily="34" charset="-122"/>
              </a:defRPr>
            </a:lvl1pPr>
          </a:lstStyle>
          <a:p>
            <a:endParaRPr lang="en-US" dirty="0"/>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182843" tIns="91422" rIns="182843" bIns="91422" rtlCol="0" anchor="ctr"/>
          <a:lstStyle>
            <a:lvl1pPr algn="r">
              <a:defRPr sz="1200">
                <a:solidFill>
                  <a:schemeClr val="tx1">
                    <a:tint val="75000"/>
                  </a:schemeClr>
                </a:solidFill>
                <a:latin typeface="微软雅黑" panose="020B0503020204020204" pitchFamily="34" charset="-122"/>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315214797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D6155D6-A1DB-4C93-A8AB-404B48E42A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CC99F75-54BB-4332-9156-2C75DA8AEA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D0559C4-630A-443E-8A15-C3B7CCFFA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EEB01-9063-4DF1-99E4-95BE2415FA7B}" type="datetimeFigureOut">
              <a:rPr lang="zh-CN" altLang="en-US" smtClean="0"/>
              <a:t>2018/6/13</a:t>
            </a:fld>
            <a:endParaRPr lang="zh-CN" altLang="en-US"/>
          </a:p>
        </p:txBody>
      </p:sp>
      <p:sp>
        <p:nvSpPr>
          <p:cNvPr id="5" name="页脚占位符 4">
            <a:extLst>
              <a:ext uri="{FF2B5EF4-FFF2-40B4-BE49-F238E27FC236}">
                <a16:creationId xmlns:a16="http://schemas.microsoft.com/office/drawing/2014/main" id="{C64DB967-E7AB-4967-91DE-D57067FE84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921ABDB-61C8-4168-BDA8-59FD2EA4C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293544430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362083" y="6535002"/>
            <a:ext cx="248756" cy="140261"/>
          </a:xfrm>
          <a:prstGeom prst="rect">
            <a:avLst/>
          </a:prstGeom>
          <a:ln w="12700">
            <a:miter lim="400000"/>
          </a:ln>
        </p:spPr>
        <p:txBody>
          <a:bodyPr wrap="square" lIns="0" tIns="0" rIns="0" bIns="0">
            <a:spAutoFit/>
          </a:bodyPr>
          <a:lstStyle>
            <a:lvl1pPr algn="r">
              <a:defRPr lang="en-US" sz="911" b="0" i="0" smtClean="0">
                <a:solidFill>
                  <a:schemeClr val="bg1">
                    <a:lumMod val="65000"/>
                  </a:schemeClr>
                </a:solidFill>
                <a:latin typeface="Calibri Light" charset="0"/>
                <a:ea typeface="Calibri Light" charset="0"/>
                <a:cs typeface="Calibri Light" charset="0"/>
              </a:defRPr>
            </a:lvl1pPr>
          </a:lstStyle>
          <a:p>
            <a:fld id="{B5C01996-2D0B-4E1B-998A-4107E0F8DE91}" type="slidenum">
              <a:rPr lang="uk-UA" smtClean="0"/>
              <a:pPr/>
              <a:t>‹#›</a:t>
            </a:fld>
            <a:endParaRPr lang="uk-UA"/>
          </a:p>
        </p:txBody>
      </p:sp>
      <p:sp>
        <p:nvSpPr>
          <p:cNvPr id="11" name="Footer Placeholder 4"/>
          <p:cNvSpPr>
            <a:spLocks noGrp="1"/>
          </p:cNvSpPr>
          <p:nvPr>
            <p:ph type="ftr" sz="quarter" idx="3"/>
          </p:nvPr>
        </p:nvSpPr>
        <p:spPr>
          <a:xfrm>
            <a:off x="953349" y="6535002"/>
            <a:ext cx="3093879" cy="140261"/>
          </a:xfrm>
          <a:prstGeom prst="rect">
            <a:avLst/>
          </a:prstGeom>
        </p:spPr>
        <p:txBody>
          <a:bodyPr/>
          <a:lstStyle>
            <a:lvl1pPr marL="0" algn="l" defTabSz="914341" rtl="0" eaLnBrk="1" latinLnBrk="0" hangingPunct="1">
              <a:defRPr lang="en-US" sz="911" b="0" i="0" kern="1200" smtClean="0">
                <a:solidFill>
                  <a:schemeClr val="bg1">
                    <a:lumMod val="65000"/>
                  </a:schemeClr>
                </a:solidFill>
                <a:latin typeface="Calibri Light" charset="0"/>
                <a:ea typeface="Calibri Light" charset="0"/>
                <a:cs typeface="Calibri Light" charset="0"/>
              </a:defRPr>
            </a:lvl1pPr>
          </a:lstStyle>
          <a:p>
            <a:r>
              <a:rPr lang="en-US"/>
              <a:t>© Vizualus. All Rights Reserved.</a:t>
            </a:r>
            <a:endParaRPr lang="en-US" dirty="0"/>
          </a:p>
        </p:txBody>
      </p:sp>
    </p:spTree>
    <p:extLst>
      <p:ext uri="{BB962C8B-B14F-4D97-AF65-F5344CB8AC3E}">
        <p14:creationId xmlns:p14="http://schemas.microsoft.com/office/powerpoint/2010/main" val="127506299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Lst>
  <p:hf hdr="0" dt="0"/>
  <p:txStyles>
    <p:titleStyle>
      <a:lvl1pPr algn="l" defTabSz="914341"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585" indent="-228585" algn="l" defTabSz="914341"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756" indent="-228585" algn="l" defTabSz="914341"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2927" indent="-228585" algn="l" defTabSz="914341"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098" indent="-228585" algn="l" defTabSz="914341"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268" indent="-228585" algn="l" defTabSz="914341"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439" indent="-228585" algn="l" defTabSz="9143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0" indent="-228585" algn="l" defTabSz="9143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1" indent="-228585" algn="l" defTabSz="9143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1" indent="-228585" algn="l" defTabSz="9143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0.jpeg"/><Relationship Id="rId4"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88.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99.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themeOverride" Target="../theme/themeOverride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DB5E69-8363-49CB-9408-A6C1B214216E}"/>
              </a:ext>
            </a:extLst>
          </p:cNvPr>
          <p:cNvSpPr>
            <a:spLocks noGrp="1"/>
          </p:cNvSpPr>
          <p:nvPr>
            <p:ph type="ctrTitle"/>
          </p:nvPr>
        </p:nvSpPr>
        <p:spPr/>
        <p:txBody>
          <a:bodyPr/>
          <a:lstStyle/>
          <a:p>
            <a:endParaRPr lang="zh-CN" altLang="en-US" dirty="0"/>
          </a:p>
        </p:txBody>
      </p:sp>
      <p:sp>
        <p:nvSpPr>
          <p:cNvPr id="3" name="副标题 2">
            <a:extLst>
              <a:ext uri="{FF2B5EF4-FFF2-40B4-BE49-F238E27FC236}">
                <a16:creationId xmlns:a16="http://schemas.microsoft.com/office/drawing/2014/main" id="{5840F183-E39E-4BAF-BFF0-3ED45EB1937F}"/>
              </a:ext>
            </a:extLst>
          </p:cNvPr>
          <p:cNvSpPr>
            <a:spLocks noGrp="1"/>
          </p:cNvSpPr>
          <p:nvPr>
            <p:ph type="subTitle" idx="1"/>
          </p:nvPr>
        </p:nvSpPr>
        <p:spPr/>
        <p:txBody>
          <a:bodyPr/>
          <a:lstStyle/>
          <a:p>
            <a:endParaRPr lang="zh-CN" altLang="en-US"/>
          </a:p>
        </p:txBody>
      </p:sp>
      <p:pic>
        <p:nvPicPr>
          <p:cNvPr id="15" name="图片 14">
            <a:extLst>
              <a:ext uri="{FF2B5EF4-FFF2-40B4-BE49-F238E27FC236}">
                <a16:creationId xmlns:a16="http://schemas.microsoft.com/office/drawing/2014/main" id="{973801F1-F40B-4370-84FA-453A26803F3E}"/>
              </a:ext>
            </a:extLst>
          </p:cNvPr>
          <p:cNvPicPr>
            <a:picLocks noChangeAspect="1"/>
          </p:cNvPicPr>
          <p:nvPr/>
        </p:nvPicPr>
        <p:blipFill>
          <a:blip r:embed="rId3"/>
          <a:stretch>
            <a:fillRect/>
          </a:stretch>
        </p:blipFill>
        <p:spPr>
          <a:xfrm>
            <a:off x="-21556" y="19684"/>
            <a:ext cx="12213556" cy="6858000"/>
          </a:xfrm>
          <a:prstGeom prst="rect">
            <a:avLst/>
          </a:prstGeom>
        </p:spPr>
      </p:pic>
      <p:sp>
        <p:nvSpPr>
          <p:cNvPr id="17" name="Rectangle 10">
            <a:extLst>
              <a:ext uri="{FF2B5EF4-FFF2-40B4-BE49-F238E27FC236}">
                <a16:creationId xmlns:a16="http://schemas.microsoft.com/office/drawing/2014/main" id="{9209AA8E-AAE8-4E9F-A7C5-3031E21D3E09}"/>
              </a:ext>
            </a:extLst>
          </p:cNvPr>
          <p:cNvSpPr/>
          <p:nvPr/>
        </p:nvSpPr>
        <p:spPr>
          <a:xfrm>
            <a:off x="-21555" y="-19684"/>
            <a:ext cx="12213556" cy="6897368"/>
          </a:xfrm>
          <a:prstGeom prst="rect">
            <a:avLst/>
          </a:prstGeom>
          <a:solidFill>
            <a:srgbClr val="445469">
              <a:alpha val="61000"/>
            </a:srgbClr>
          </a:solidFill>
          <a:ln w="12700" cap="flat" cmpd="sng" algn="ctr">
            <a:noFill/>
            <a:prstDash val="solid"/>
            <a:miter lim="800000"/>
          </a:ln>
          <a:effectLst/>
        </p:spPr>
        <p:txBody>
          <a:bodyPr lIns="182843" tIns="91422" rIns="182843" bIns="91422"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0" name="Rectangle 2">
            <a:extLst>
              <a:ext uri="{FF2B5EF4-FFF2-40B4-BE49-F238E27FC236}">
                <a16:creationId xmlns:a16="http://schemas.microsoft.com/office/drawing/2014/main" id="{EC15D8A5-6304-406A-95C0-40A81328EC29}"/>
              </a:ext>
            </a:extLst>
          </p:cNvPr>
          <p:cNvSpPr/>
          <p:nvPr/>
        </p:nvSpPr>
        <p:spPr>
          <a:xfrm>
            <a:off x="7551946" y="-37960"/>
            <a:ext cx="4089039" cy="6915644"/>
          </a:xfrm>
          <a:prstGeom prst="rect">
            <a:avLst/>
          </a:prstGeom>
          <a:solidFill>
            <a:srgbClr val="1EA185">
              <a:alpha val="85000"/>
            </a:srgbClr>
          </a:solidFill>
          <a:ln w="12700" cap="flat" cmpd="sng" algn="ctr">
            <a:noFill/>
            <a:prstDash val="solid"/>
            <a:miter lim="800000"/>
          </a:ln>
          <a:effectLst/>
        </p:spPr>
        <p:txBody>
          <a:bodyPr lIns="182843" tIns="91422" rIns="182843" bIns="91422"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8" name="标题 1">
            <a:extLst>
              <a:ext uri="{FF2B5EF4-FFF2-40B4-BE49-F238E27FC236}">
                <a16:creationId xmlns:a16="http://schemas.microsoft.com/office/drawing/2014/main" id="{0ED05954-63DB-4B6B-A30E-E0CDAFB8E100}"/>
              </a:ext>
            </a:extLst>
          </p:cNvPr>
          <p:cNvSpPr txBox="1">
            <a:spLocks/>
          </p:cNvSpPr>
          <p:nvPr/>
        </p:nvSpPr>
        <p:spPr>
          <a:xfrm>
            <a:off x="7788080" y="1919427"/>
            <a:ext cx="3273527" cy="14617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endParaRPr kumimoji="1" lang="en-US" altLang="zh-CN" sz="4800" b="1" dirty="0">
              <a:solidFill>
                <a:schemeClr val="bg1"/>
              </a:solidFill>
              <a:latin typeface="微软雅黑" panose="020B0503020204020204" pitchFamily="34" charset="-122"/>
              <a:ea typeface="微软雅黑" panose="020B0503020204020204" pitchFamily="34" charset="-122"/>
            </a:endParaRPr>
          </a:p>
          <a:p>
            <a:pPr>
              <a:lnSpc>
                <a:spcPct val="120000"/>
              </a:lnSpc>
            </a:pPr>
            <a:r>
              <a:rPr kumimoji="1" lang="zh-CN" altLang="en-US" sz="4800" b="1" dirty="0">
                <a:solidFill>
                  <a:schemeClr val="bg1"/>
                </a:solidFill>
                <a:latin typeface="微软雅黑" panose="020B0503020204020204" pitchFamily="34" charset="-122"/>
                <a:ea typeface="微软雅黑" panose="020B0503020204020204" pitchFamily="34" charset="-122"/>
              </a:rPr>
              <a:t>实时文本</a:t>
            </a:r>
            <a:endParaRPr kumimoji="1" lang="en-US" altLang="zh-CN" sz="4800" b="1" dirty="0">
              <a:solidFill>
                <a:schemeClr val="bg1"/>
              </a:solidFill>
              <a:latin typeface="微软雅黑" panose="020B0503020204020204" pitchFamily="34" charset="-122"/>
              <a:ea typeface="微软雅黑" panose="020B0503020204020204" pitchFamily="34" charset="-122"/>
            </a:endParaRPr>
          </a:p>
          <a:p>
            <a:pPr>
              <a:lnSpc>
                <a:spcPct val="120000"/>
              </a:lnSpc>
            </a:pPr>
            <a:r>
              <a:rPr kumimoji="1" lang="zh-CN" altLang="en-US" sz="4800" b="1" dirty="0">
                <a:solidFill>
                  <a:schemeClr val="bg1"/>
                </a:solidFill>
                <a:latin typeface="微软雅黑" panose="020B0503020204020204" pitchFamily="34" charset="-122"/>
                <a:ea typeface="微软雅黑" panose="020B0503020204020204" pitchFamily="34" charset="-122"/>
              </a:rPr>
              <a:t>协作系统</a:t>
            </a:r>
            <a:endParaRPr kumimoji="1" lang="en-US" altLang="zh-CN" sz="4800" b="1" dirty="0">
              <a:solidFill>
                <a:schemeClr val="bg1"/>
              </a:solidFill>
              <a:latin typeface="微软雅黑" panose="020B0503020204020204" pitchFamily="34" charset="-122"/>
              <a:ea typeface="微软雅黑" panose="020B0503020204020204" pitchFamily="34" charset="-122"/>
            </a:endParaRPr>
          </a:p>
          <a:p>
            <a:pPr>
              <a:lnSpc>
                <a:spcPct val="120000"/>
              </a:lnSpc>
            </a:pPr>
            <a:r>
              <a:rPr kumimoji="1" lang="en-US" altLang="zh-CN" sz="4800" b="1" dirty="0">
                <a:solidFill>
                  <a:schemeClr val="bg1"/>
                </a:solidFill>
                <a:latin typeface="微软雅黑" panose="020B0503020204020204" pitchFamily="34" charset="-122"/>
                <a:ea typeface="微软雅黑" panose="020B0503020204020204" pitchFamily="34" charset="-122"/>
              </a:rPr>
              <a:t>DAISY</a:t>
            </a:r>
            <a:endParaRPr kumimoji="1"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30D215E-430D-47DE-B5F7-DC85A50A8C8C}"/>
              </a:ext>
            </a:extLst>
          </p:cNvPr>
          <p:cNvSpPr txBox="1"/>
          <p:nvPr/>
        </p:nvSpPr>
        <p:spPr>
          <a:xfrm>
            <a:off x="7308596" y="4235198"/>
            <a:ext cx="3079208" cy="774571"/>
          </a:xfrm>
          <a:prstGeom prst="rect">
            <a:avLst/>
          </a:prstGeom>
          <a:noFill/>
        </p:spPr>
        <p:txBody>
          <a:bodyPr wrap="square" rtlCol="0">
            <a:spAutoFit/>
          </a:bodyPr>
          <a:lstStyle/>
          <a:p>
            <a:pPr lvl="0" algn="ctr">
              <a:lnSpc>
                <a:spcPct val="90000"/>
              </a:lnSpc>
              <a:spcBef>
                <a:spcPts val="1000"/>
              </a:spcBef>
            </a:pPr>
            <a:r>
              <a:rPr kumimoji="1" lang="zh-CN" altLang="en-US" sz="2000" dirty="0">
                <a:solidFill>
                  <a:schemeClr val="bg1"/>
                </a:solidFill>
              </a:rPr>
              <a:t>徐直前 黄子昂</a:t>
            </a:r>
            <a:endParaRPr kumimoji="1" lang="en-US" altLang="zh-CN" sz="2000" dirty="0">
              <a:solidFill>
                <a:schemeClr val="bg1"/>
              </a:solidFill>
            </a:endParaRPr>
          </a:p>
          <a:p>
            <a:pPr lvl="0" algn="ctr">
              <a:lnSpc>
                <a:spcPct val="90000"/>
              </a:lnSpc>
              <a:spcBef>
                <a:spcPts val="1000"/>
              </a:spcBef>
            </a:pPr>
            <a:r>
              <a:rPr kumimoji="1" lang="zh-CN" altLang="en-US" sz="2000" dirty="0">
                <a:solidFill>
                  <a:schemeClr val="bg1"/>
                </a:solidFill>
              </a:rPr>
              <a:t>吴永基 金朔苇</a:t>
            </a:r>
          </a:p>
        </p:txBody>
      </p:sp>
      <p:cxnSp>
        <p:nvCxnSpPr>
          <p:cNvPr id="13" name="直接连接符 12">
            <a:extLst>
              <a:ext uri="{FF2B5EF4-FFF2-40B4-BE49-F238E27FC236}">
                <a16:creationId xmlns:a16="http://schemas.microsoft.com/office/drawing/2014/main" id="{7C61FBF7-8FE9-4E06-BD52-4291370454E0}"/>
              </a:ext>
            </a:extLst>
          </p:cNvPr>
          <p:cNvCxnSpPr/>
          <p:nvPr/>
        </p:nvCxnSpPr>
        <p:spPr>
          <a:xfrm>
            <a:off x="8105612" y="3959323"/>
            <a:ext cx="625642"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351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3006075" y="241509"/>
            <a:ext cx="6179850" cy="1039544"/>
            <a:chOff x="5988388" y="483017"/>
            <a:chExt cx="12359700" cy="2079087"/>
          </a:xfrm>
        </p:grpSpPr>
        <p:sp>
          <p:nvSpPr>
            <p:cNvPr id="68" name="TextBox 67"/>
            <p:cNvSpPr txBox="1"/>
            <p:nvPr/>
          </p:nvSpPr>
          <p:spPr>
            <a:xfrm>
              <a:off x="5988388" y="483017"/>
              <a:ext cx="12359700" cy="1323423"/>
            </a:xfrm>
            <a:prstGeom prst="rect">
              <a:avLst/>
            </a:prstGeom>
            <a:noFill/>
          </p:spPr>
          <p:txBody>
            <a:bodyPr wrap="square" lIns="45711" tIns="22856" rIns="45711" bIns="22856" rtlCol="0">
              <a:spAutoFit/>
            </a:bodyPr>
            <a:lstStyle/>
            <a:p>
              <a:pPr algn="ctr" defTabSz="914217"/>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难题</a:t>
              </a:r>
              <a:endParaRPr 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69" name="Rectangle 6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70"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Software </a:t>
              </a:r>
              <a:r>
                <a:rPr lang="en-US" sz="1550" dirty="0">
                  <a:solidFill>
                    <a:srgbClr val="1EA185"/>
                  </a:solidFill>
                  <a:latin typeface="微软雅黑" panose="020B0503020204020204" pitchFamily="34" charset="-122"/>
                  <a:cs typeface="Aparajita" panose="020B0604020202020204" pitchFamily="34" charset="0"/>
                </a:rPr>
                <a:t>Problems</a:t>
              </a:r>
            </a:p>
          </p:txBody>
        </p:sp>
      </p:grpSp>
      <p:sp>
        <p:nvSpPr>
          <p:cNvPr id="34" name="MH_Text_1">
            <a:extLst>
              <a:ext uri="{FF2B5EF4-FFF2-40B4-BE49-F238E27FC236}">
                <a16:creationId xmlns:a16="http://schemas.microsoft.com/office/drawing/2014/main" id="{E174A0EE-683D-4675-991F-0D506E7580A1}"/>
              </a:ext>
            </a:extLst>
          </p:cNvPr>
          <p:cNvSpPr txBox="1">
            <a:spLocks noChangeArrowheads="1"/>
          </p:cNvSpPr>
          <p:nvPr>
            <p:custDataLst>
              <p:tags r:id="rId1"/>
            </p:custDataLst>
          </p:nvPr>
        </p:nvSpPr>
        <p:spPr bwMode="auto">
          <a:xfrm>
            <a:off x="488835" y="4956747"/>
            <a:ext cx="2404452" cy="151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2400" dirty="0">
                <a:solidFill>
                  <a:prstClr val="black"/>
                </a:solidFill>
                <a:latin typeface="微软雅黑" panose="020B0503020204020204" pitchFamily="34" charset="-122"/>
                <a:ea typeface="微软雅黑" panose="020B0503020204020204" pitchFamily="34" charset="-122"/>
              </a:rPr>
              <a:t>实现完整功能的开源软件</a:t>
            </a:r>
          </a:p>
        </p:txBody>
      </p:sp>
      <p:sp>
        <p:nvSpPr>
          <p:cNvPr id="35" name="MH_Text_2">
            <a:extLst>
              <a:ext uri="{FF2B5EF4-FFF2-40B4-BE49-F238E27FC236}">
                <a16:creationId xmlns:a16="http://schemas.microsoft.com/office/drawing/2014/main" id="{2C4E9055-DFF7-465F-903C-40871D79F9D8}"/>
              </a:ext>
            </a:extLst>
          </p:cNvPr>
          <p:cNvSpPr txBox="1">
            <a:spLocks noChangeArrowheads="1"/>
          </p:cNvSpPr>
          <p:nvPr>
            <p:custDataLst>
              <p:tags r:id="rId2"/>
            </p:custDataLst>
          </p:nvPr>
        </p:nvSpPr>
        <p:spPr bwMode="auto">
          <a:xfrm>
            <a:off x="4008705" y="4939400"/>
            <a:ext cx="3688207" cy="150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20000"/>
              </a:lnSpc>
              <a:defRPr/>
            </a:pPr>
            <a:r>
              <a:rPr lang="zh-CN" altLang="en-US" sz="2400" dirty="0">
                <a:solidFill>
                  <a:prstClr val="black"/>
                </a:solidFill>
                <a:latin typeface="微软雅黑" panose="020B0503020204020204" pitchFamily="34" charset="-122"/>
                <a:ea typeface="微软雅黑" panose="020B0503020204020204" pitchFamily="34" charset="-122"/>
              </a:rPr>
              <a:t>大多都是富文本编辑器，几乎没有能支持</a:t>
            </a:r>
            <a:r>
              <a:rPr lang="en-US" altLang="zh-CN" sz="2400" dirty="0">
                <a:solidFill>
                  <a:prstClr val="black"/>
                </a:solidFill>
                <a:latin typeface="微软雅黑" panose="020B0503020204020204" pitchFamily="34" charset="-122"/>
                <a:ea typeface="微软雅黑" panose="020B0503020204020204" pitchFamily="34" charset="-122"/>
              </a:rPr>
              <a:t>Markdown</a:t>
            </a:r>
            <a:r>
              <a:rPr lang="zh-CN" altLang="en-US" sz="2400" dirty="0">
                <a:solidFill>
                  <a:prstClr val="black"/>
                </a:solidFill>
                <a:latin typeface="微软雅黑" panose="020B0503020204020204" pitchFamily="34" charset="-122"/>
                <a:ea typeface="微软雅黑" panose="020B0503020204020204" pitchFamily="34" charset="-122"/>
              </a:rPr>
              <a:t>编辑的文档协作产品</a:t>
            </a:r>
          </a:p>
        </p:txBody>
      </p:sp>
      <p:pic>
        <p:nvPicPr>
          <p:cNvPr id="36" name="图片 35">
            <a:extLst>
              <a:ext uri="{FF2B5EF4-FFF2-40B4-BE49-F238E27FC236}">
                <a16:creationId xmlns:a16="http://schemas.microsoft.com/office/drawing/2014/main" id="{DD5AE923-BD86-41A7-B4C8-E3757C03FDDA}"/>
              </a:ext>
            </a:extLst>
          </p:cNvPr>
          <p:cNvPicPr>
            <a:picLocks noChangeAspect="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t="25063"/>
          <a:stretch/>
        </p:blipFill>
        <p:spPr>
          <a:xfrm>
            <a:off x="6096000" y="1268413"/>
            <a:ext cx="6148753" cy="3071784"/>
          </a:xfrm>
          <a:prstGeom prst="rect">
            <a:avLst/>
          </a:prstGeom>
        </p:spPr>
      </p:pic>
      <p:pic>
        <p:nvPicPr>
          <p:cNvPr id="37" name="图片 36">
            <a:extLst>
              <a:ext uri="{FF2B5EF4-FFF2-40B4-BE49-F238E27FC236}">
                <a16:creationId xmlns:a16="http://schemas.microsoft.com/office/drawing/2014/main" id="{9882FA8E-8E4B-4F01-8030-B4A2462C67F7}"/>
              </a:ext>
            </a:extLst>
          </p:cNvPr>
          <p:cNvPicPr>
            <a:picLocks noChangeAspect="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t="25063"/>
          <a:stretch/>
        </p:blipFill>
        <p:spPr>
          <a:xfrm flipH="1">
            <a:off x="-52753" y="1268413"/>
            <a:ext cx="6148753" cy="3071784"/>
          </a:xfrm>
          <a:prstGeom prst="rect">
            <a:avLst/>
          </a:prstGeom>
        </p:spPr>
      </p:pic>
      <p:grpSp>
        <p:nvGrpSpPr>
          <p:cNvPr id="38" name="组合 37">
            <a:extLst>
              <a:ext uri="{FF2B5EF4-FFF2-40B4-BE49-F238E27FC236}">
                <a16:creationId xmlns:a16="http://schemas.microsoft.com/office/drawing/2014/main" id="{8799DE03-117D-4AEC-A683-C4085CB2D738}"/>
              </a:ext>
            </a:extLst>
          </p:cNvPr>
          <p:cNvGrpSpPr/>
          <p:nvPr/>
        </p:nvGrpSpPr>
        <p:grpSpPr>
          <a:xfrm>
            <a:off x="1279280" y="3939144"/>
            <a:ext cx="991532" cy="802105"/>
            <a:chOff x="1183028" y="3939144"/>
            <a:chExt cx="991532" cy="802105"/>
          </a:xfrm>
        </p:grpSpPr>
        <p:sp>
          <p:nvSpPr>
            <p:cNvPr id="39" name="椭圆 38">
              <a:extLst>
                <a:ext uri="{FF2B5EF4-FFF2-40B4-BE49-F238E27FC236}">
                  <a16:creationId xmlns:a16="http://schemas.microsoft.com/office/drawing/2014/main" id="{AEAA7FB9-A896-4176-817E-55A83EE82A59}"/>
                </a:ext>
              </a:extLst>
            </p:cNvPr>
            <p:cNvSpPr/>
            <p:nvPr/>
          </p:nvSpPr>
          <p:spPr>
            <a:xfrm>
              <a:off x="1183028" y="3939144"/>
              <a:ext cx="802105" cy="802105"/>
            </a:xfrm>
            <a:prstGeom prst="ellipse">
              <a:avLst/>
            </a:prstGeom>
            <a:solidFill>
              <a:srgbClr val="9BBB5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文本框 39">
              <a:extLst>
                <a:ext uri="{FF2B5EF4-FFF2-40B4-BE49-F238E27FC236}">
                  <a16:creationId xmlns:a16="http://schemas.microsoft.com/office/drawing/2014/main" id="{F312C8AC-EFB7-4765-912A-4B9CDE9CD554}"/>
                </a:ext>
              </a:extLst>
            </p:cNvPr>
            <p:cNvSpPr txBox="1"/>
            <p:nvPr/>
          </p:nvSpPr>
          <p:spPr>
            <a:xfrm>
              <a:off x="1372455" y="4047806"/>
              <a:ext cx="8021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41" name="组合 40">
            <a:extLst>
              <a:ext uri="{FF2B5EF4-FFF2-40B4-BE49-F238E27FC236}">
                <a16:creationId xmlns:a16="http://schemas.microsoft.com/office/drawing/2014/main" id="{9745E873-AA30-439C-A333-86C03F1D80E6}"/>
              </a:ext>
            </a:extLst>
          </p:cNvPr>
          <p:cNvGrpSpPr/>
          <p:nvPr/>
        </p:nvGrpSpPr>
        <p:grpSpPr>
          <a:xfrm>
            <a:off x="5536492" y="3939143"/>
            <a:ext cx="1002632" cy="802105"/>
            <a:chOff x="5694947" y="3939143"/>
            <a:chExt cx="1002632" cy="802105"/>
          </a:xfrm>
        </p:grpSpPr>
        <p:sp>
          <p:nvSpPr>
            <p:cNvPr id="42" name="椭圆 41">
              <a:extLst>
                <a:ext uri="{FF2B5EF4-FFF2-40B4-BE49-F238E27FC236}">
                  <a16:creationId xmlns:a16="http://schemas.microsoft.com/office/drawing/2014/main" id="{F5F30D2D-25AE-4DC6-8547-02EA59947B2E}"/>
                </a:ext>
              </a:extLst>
            </p:cNvPr>
            <p:cNvSpPr/>
            <p:nvPr/>
          </p:nvSpPr>
          <p:spPr>
            <a:xfrm>
              <a:off x="5694947" y="3939143"/>
              <a:ext cx="802105" cy="802105"/>
            </a:xfrm>
            <a:prstGeom prst="ellipse">
              <a:avLst/>
            </a:prstGeom>
            <a:solidFill>
              <a:srgbClr val="32404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文本框 42">
              <a:extLst>
                <a:ext uri="{FF2B5EF4-FFF2-40B4-BE49-F238E27FC236}">
                  <a16:creationId xmlns:a16="http://schemas.microsoft.com/office/drawing/2014/main" id="{F6BCB4DF-D21B-4F53-95DC-B752D46B9FB2}"/>
                </a:ext>
              </a:extLst>
            </p:cNvPr>
            <p:cNvSpPr txBox="1"/>
            <p:nvPr/>
          </p:nvSpPr>
          <p:spPr>
            <a:xfrm>
              <a:off x="5895474" y="4047806"/>
              <a:ext cx="8021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44" name="组合 43">
            <a:extLst>
              <a:ext uri="{FF2B5EF4-FFF2-40B4-BE49-F238E27FC236}">
                <a16:creationId xmlns:a16="http://schemas.microsoft.com/office/drawing/2014/main" id="{99F6DDAA-8740-4EC0-A08D-3865D87FED3F}"/>
              </a:ext>
            </a:extLst>
          </p:cNvPr>
          <p:cNvGrpSpPr/>
          <p:nvPr/>
        </p:nvGrpSpPr>
        <p:grpSpPr>
          <a:xfrm>
            <a:off x="9901057" y="3939142"/>
            <a:ext cx="969474" cy="802105"/>
            <a:chOff x="9901057" y="3939142"/>
            <a:chExt cx="969474" cy="802105"/>
          </a:xfrm>
        </p:grpSpPr>
        <p:sp>
          <p:nvSpPr>
            <p:cNvPr id="45" name="椭圆 44">
              <a:extLst>
                <a:ext uri="{FF2B5EF4-FFF2-40B4-BE49-F238E27FC236}">
                  <a16:creationId xmlns:a16="http://schemas.microsoft.com/office/drawing/2014/main" id="{9B0E88F6-8618-4262-8AD0-5BBC6C7B048C}"/>
                </a:ext>
              </a:extLst>
            </p:cNvPr>
            <p:cNvSpPr/>
            <p:nvPr/>
          </p:nvSpPr>
          <p:spPr>
            <a:xfrm>
              <a:off x="9901057" y="3939142"/>
              <a:ext cx="802105" cy="802105"/>
            </a:xfrm>
            <a:prstGeom prst="ellipse">
              <a:avLst/>
            </a:prstGeom>
            <a:solidFill>
              <a:srgbClr val="F29B2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文本框 45">
              <a:extLst>
                <a:ext uri="{FF2B5EF4-FFF2-40B4-BE49-F238E27FC236}">
                  <a16:creationId xmlns:a16="http://schemas.microsoft.com/office/drawing/2014/main" id="{36A2E0F0-9C82-4345-AFB1-40CEFF4AA18F}"/>
                </a:ext>
              </a:extLst>
            </p:cNvPr>
            <p:cNvSpPr txBox="1"/>
            <p:nvPr/>
          </p:nvSpPr>
          <p:spPr>
            <a:xfrm>
              <a:off x="10068426" y="4047806"/>
              <a:ext cx="8021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cxnSp>
        <p:nvCxnSpPr>
          <p:cNvPr id="47" name="直接连接符 46">
            <a:extLst>
              <a:ext uri="{FF2B5EF4-FFF2-40B4-BE49-F238E27FC236}">
                <a16:creationId xmlns:a16="http://schemas.microsoft.com/office/drawing/2014/main" id="{29BF5505-EAD5-471C-BCB2-5F41D0A6D9B1}"/>
              </a:ext>
            </a:extLst>
          </p:cNvPr>
          <p:cNvCxnSpPr/>
          <p:nvPr/>
        </p:nvCxnSpPr>
        <p:spPr>
          <a:xfrm>
            <a:off x="3641558" y="4951194"/>
            <a:ext cx="0" cy="13854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88EBD3B-ED07-4A52-A160-57A60A0EC579}"/>
              </a:ext>
            </a:extLst>
          </p:cNvPr>
          <p:cNvCxnSpPr/>
          <p:nvPr/>
        </p:nvCxnSpPr>
        <p:spPr>
          <a:xfrm>
            <a:off x="8037095" y="4951194"/>
            <a:ext cx="0" cy="13854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MH_Text_2">
            <a:extLst>
              <a:ext uri="{FF2B5EF4-FFF2-40B4-BE49-F238E27FC236}">
                <a16:creationId xmlns:a16="http://schemas.microsoft.com/office/drawing/2014/main" id="{795902EF-2E65-494C-94E1-13EF0C4865C3}"/>
              </a:ext>
            </a:extLst>
          </p:cNvPr>
          <p:cNvSpPr txBox="1">
            <a:spLocks noChangeArrowheads="1"/>
          </p:cNvSpPr>
          <p:nvPr>
            <p:custDataLst>
              <p:tags r:id="rId3"/>
            </p:custDataLst>
          </p:nvPr>
        </p:nvSpPr>
        <p:spPr bwMode="auto">
          <a:xfrm>
            <a:off x="8289525" y="4930192"/>
            <a:ext cx="3688207" cy="20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20000"/>
              </a:lnSpc>
              <a:defRPr/>
            </a:pPr>
            <a:r>
              <a:rPr lang="zh-CN" altLang="en-US" sz="2400" dirty="0">
                <a:solidFill>
                  <a:prstClr val="black"/>
                </a:solidFill>
                <a:latin typeface="微软雅黑" panose="020B0503020204020204" pitchFamily="34" charset="-122"/>
                <a:ea typeface="微软雅黑" panose="020B0503020204020204" pitchFamily="34" charset="-122"/>
              </a:rPr>
              <a:t>没有任何产品能对用户进行精细的权限控制，而不是笼统的只能对整篇文档设置只读或者可编辑</a:t>
            </a:r>
          </a:p>
        </p:txBody>
      </p:sp>
    </p:spTree>
    <p:extLst>
      <p:ext uri="{BB962C8B-B14F-4D97-AF65-F5344CB8AC3E}">
        <p14:creationId xmlns:p14="http://schemas.microsoft.com/office/powerpoint/2010/main" val="259309342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553" b="11553"/>
          <a:stretch>
            <a:fillRect/>
          </a:stretch>
        </p:blipFill>
        <p:spPr>
          <a:xfrm>
            <a:off x="1588" y="1709738"/>
            <a:ext cx="12188825" cy="3158332"/>
          </a:xfrm>
        </p:spPr>
      </p:pic>
      <p:sp>
        <p:nvSpPr>
          <p:cNvPr id="35" name="Rectangle 34"/>
          <p:cNvSpPr/>
          <p:nvPr/>
        </p:nvSpPr>
        <p:spPr>
          <a:xfrm>
            <a:off x="1588" y="1709862"/>
            <a:ext cx="12188828" cy="3158274"/>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微软雅黑" panose="020B0503020204020204" pitchFamily="34" charset="-122"/>
            </a:endParaRPr>
          </a:p>
        </p:txBody>
      </p:sp>
      <p:grpSp>
        <p:nvGrpSpPr>
          <p:cNvPr id="7" name="Group 6"/>
          <p:cNvGrpSpPr/>
          <p:nvPr/>
        </p:nvGrpSpPr>
        <p:grpSpPr>
          <a:xfrm>
            <a:off x="3006075" y="241509"/>
            <a:ext cx="6179850" cy="1039544"/>
            <a:chOff x="5988388" y="483017"/>
            <a:chExt cx="12359700" cy="2079087"/>
          </a:xfrm>
        </p:grpSpPr>
        <p:sp>
          <p:nvSpPr>
            <p:cNvPr id="8" name="TextBox 7"/>
            <p:cNvSpPr txBox="1"/>
            <p:nvPr/>
          </p:nvSpPr>
          <p:spPr>
            <a:xfrm>
              <a:off x="5988388" y="483017"/>
              <a:ext cx="12359700"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2</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t>
              </a:r>
              <a:r>
                <a:rPr lang="zh-CN" alt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项目</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简介</a:t>
              </a:r>
              <a:endParaRPr 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Project </a:t>
              </a:r>
              <a:r>
                <a:rPr lang="en-US" sz="1600" dirty="0">
                  <a:solidFill>
                    <a:srgbClr val="1EA185"/>
                  </a:solidFill>
                  <a:latin typeface="微软雅黑" panose="020B0503020204020204" pitchFamily="34" charset="-122"/>
                  <a:cs typeface="Aparajita" panose="020B0604020202020204" pitchFamily="34" charset="0"/>
                </a:rPr>
                <a:t>Introduction</a:t>
              </a:r>
              <a:endParaRPr lang="en-US" sz="1550" dirty="0">
                <a:solidFill>
                  <a:srgbClr val="1EA185"/>
                </a:solidFill>
                <a:latin typeface="微软雅黑" panose="020B0503020204020204" pitchFamily="34" charset="-122"/>
                <a:cs typeface="Aparajita" panose="020B0604020202020204" pitchFamily="34" charset="0"/>
              </a:endParaRPr>
            </a:p>
          </p:txBody>
        </p:sp>
      </p:grpSp>
      <p:grpSp>
        <p:nvGrpSpPr>
          <p:cNvPr id="12" name="Group 11"/>
          <p:cNvGrpSpPr/>
          <p:nvPr/>
        </p:nvGrpSpPr>
        <p:grpSpPr>
          <a:xfrm>
            <a:off x="9594075" y="2130734"/>
            <a:ext cx="2014155" cy="1741397"/>
            <a:chOff x="19184974" y="4261468"/>
            <a:chExt cx="4028309" cy="3482794"/>
          </a:xfrm>
        </p:grpSpPr>
        <p:sp>
          <p:nvSpPr>
            <p:cNvPr id="25" name="TextBox 30"/>
            <p:cNvSpPr txBox="1">
              <a:spLocks noChangeArrowheads="1"/>
            </p:cNvSpPr>
            <p:nvPr/>
          </p:nvSpPr>
          <p:spPr bwMode="auto">
            <a:xfrm>
              <a:off x="19184974" y="6230002"/>
              <a:ext cx="4028309" cy="1514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lvl="0" eaLnBrk="1" hangingPunct="1">
                <a:lnSpc>
                  <a:spcPct val="90000"/>
                </a:lnSpc>
                <a:spcBef>
                  <a:spcPts val="1000"/>
                </a:spcBef>
              </a:pPr>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轻量级的</a:t>
              </a:r>
              <a:r>
                <a:rPr lang="en-US" altLang="zh-CN"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Web</a:t>
              </a:r>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端实现</a:t>
              </a:r>
            </a:p>
          </p:txBody>
        </p:sp>
        <p:sp>
          <p:nvSpPr>
            <p:cNvPr id="28" name="TextBox 31"/>
            <p:cNvSpPr txBox="1">
              <a:spLocks noChangeArrowheads="1"/>
            </p:cNvSpPr>
            <p:nvPr/>
          </p:nvSpPr>
          <p:spPr bwMode="auto">
            <a:xfrm>
              <a:off x="19318920" y="5213504"/>
              <a:ext cx="3531533" cy="877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914217" eaLnBrk="1" hangingPunct="1"/>
              <a:r>
                <a:rPr lang="en-US" sz="2250" b="1" dirty="0">
                  <a:solidFill>
                    <a:prstClr val="white"/>
                  </a:solidFill>
                  <a:latin typeface="Calibri"/>
                  <a:cs typeface="Calibri"/>
                </a:rPr>
                <a:t>Web</a:t>
              </a:r>
              <a:endParaRPr lang="id-ID" sz="2250" b="1" dirty="0">
                <a:solidFill>
                  <a:prstClr val="white"/>
                </a:solidFill>
                <a:latin typeface="Calibri"/>
                <a:cs typeface="Calibri"/>
              </a:endParaRPr>
            </a:p>
          </p:txBody>
        </p:sp>
        <p:sp>
          <p:nvSpPr>
            <p:cNvPr id="29" name="Rounded Rectangle 28"/>
            <p:cNvSpPr/>
            <p:nvPr/>
          </p:nvSpPr>
          <p:spPr>
            <a:xfrm>
              <a:off x="19562989" y="6076738"/>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defTabSz="914217"/>
              <a:endParaRPr lang="bg-BG" dirty="0">
                <a:solidFill>
                  <a:prstClr val="white"/>
                </a:solidFill>
                <a:latin typeface="微软雅黑" panose="020B0503020204020204" pitchFamily="34" charset="-122"/>
              </a:endParaRPr>
            </a:p>
          </p:txBody>
        </p:sp>
        <p:sp>
          <p:nvSpPr>
            <p:cNvPr id="38" name="AutoShape 10"/>
            <p:cNvSpPr>
              <a:spLocks/>
            </p:cNvSpPr>
            <p:nvPr/>
          </p:nvSpPr>
          <p:spPr bwMode="auto">
            <a:xfrm>
              <a:off x="20639006" y="4261468"/>
              <a:ext cx="864801" cy="947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bg1">
                <a:lumMod val="85000"/>
              </a:schemeClr>
            </a:solidFill>
            <a:ln>
              <a:noFill/>
            </a:ln>
            <a:effectLst/>
            <a:extLst/>
          </p:spPr>
          <p:txBody>
            <a:bodyPr lIns="50789" tIns="50789" rIns="50789" bIns="50789" anchor="ctr"/>
            <a:lstStyle/>
            <a:p>
              <a:pPr defTabSz="457098">
                <a:defRPr/>
              </a:pPr>
              <a:endParaRPr lang="es-ES" sz="2900" dirty="0">
                <a:solidFill>
                  <a:prstClr val="white"/>
                </a:solidFill>
                <a:effectLst>
                  <a:outerShdw blurRad="38100" dist="38100" dir="2700000" algn="tl">
                    <a:srgbClr val="000000"/>
                  </a:outerShdw>
                </a:effectLst>
                <a:latin typeface="微软雅黑" panose="020B0503020204020204" pitchFamily="34" charset="-122"/>
                <a:cs typeface="Aparajita" panose="020B0604020202020204" pitchFamily="34" charset="0"/>
                <a:sym typeface="Gill Sans" charset="0"/>
              </a:endParaRPr>
            </a:p>
          </p:txBody>
        </p:sp>
      </p:grpSp>
      <p:grpSp>
        <p:nvGrpSpPr>
          <p:cNvPr id="2" name="Group 1"/>
          <p:cNvGrpSpPr/>
          <p:nvPr/>
        </p:nvGrpSpPr>
        <p:grpSpPr>
          <a:xfrm>
            <a:off x="619661" y="2072022"/>
            <a:ext cx="2098768" cy="2250141"/>
            <a:chOff x="1236146" y="4144044"/>
            <a:chExt cx="4197536" cy="4500282"/>
          </a:xfrm>
        </p:grpSpPr>
        <p:cxnSp>
          <p:nvCxnSpPr>
            <p:cNvPr id="82" name="Straight Connector 81"/>
            <p:cNvCxnSpPr/>
            <p:nvPr/>
          </p:nvCxnSpPr>
          <p:spPr>
            <a:xfrm>
              <a:off x="5433682" y="4525599"/>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4" name="TextBox 30"/>
            <p:cNvSpPr txBox="1">
              <a:spLocks noChangeArrowheads="1"/>
            </p:cNvSpPr>
            <p:nvPr/>
          </p:nvSpPr>
          <p:spPr bwMode="auto">
            <a:xfrm>
              <a:off x="1236146" y="6243668"/>
              <a:ext cx="4145216" cy="24006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defTabSz="914217"/>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保证较为良好的用户间同步性</a:t>
              </a:r>
            </a:p>
          </p:txBody>
        </p:sp>
        <p:sp>
          <p:nvSpPr>
            <p:cNvPr id="87" name="TextBox 31"/>
            <p:cNvSpPr txBox="1">
              <a:spLocks noChangeArrowheads="1"/>
            </p:cNvSpPr>
            <p:nvPr/>
          </p:nvSpPr>
          <p:spPr bwMode="auto">
            <a:xfrm>
              <a:off x="1489714" y="5184576"/>
              <a:ext cx="3511682" cy="87716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914217" eaLnBrk="1" hangingPunct="1"/>
              <a:r>
                <a:rPr lang="id-ID" sz="2250" b="1" dirty="0">
                  <a:solidFill>
                    <a:prstClr val="white"/>
                  </a:solidFill>
                  <a:latin typeface="Calibri"/>
                  <a:cs typeface="Calibri"/>
                </a:rPr>
                <a:t>Synchroniz</a:t>
              </a:r>
              <a:r>
                <a:rPr lang="en-US" sz="2250" b="1" dirty="0">
                  <a:solidFill>
                    <a:prstClr val="white"/>
                  </a:solidFill>
                  <a:latin typeface="Calibri"/>
                  <a:cs typeface="Calibri"/>
                </a:rPr>
                <a:t>e</a:t>
              </a:r>
              <a:endParaRPr lang="id-ID" sz="2250" b="1" dirty="0">
                <a:solidFill>
                  <a:prstClr val="white"/>
                </a:solidFill>
                <a:latin typeface="Calibri"/>
                <a:cs typeface="Calibri"/>
              </a:endParaRPr>
            </a:p>
          </p:txBody>
        </p:sp>
        <p:sp>
          <p:nvSpPr>
            <p:cNvPr id="88" name="Rounded Rectangle 87"/>
            <p:cNvSpPr/>
            <p:nvPr/>
          </p:nvSpPr>
          <p:spPr>
            <a:xfrm>
              <a:off x="1729969" y="604781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defTabSz="914217"/>
              <a:endParaRPr lang="bg-BG" dirty="0">
                <a:solidFill>
                  <a:prstClr val="white"/>
                </a:solidFill>
                <a:latin typeface="微软雅黑" panose="020B0503020204020204" pitchFamily="34" charset="-122"/>
              </a:endParaRPr>
            </a:p>
          </p:txBody>
        </p:sp>
        <p:sp>
          <p:nvSpPr>
            <p:cNvPr id="39" name="AutoShape 17"/>
            <p:cNvSpPr>
              <a:spLocks/>
            </p:cNvSpPr>
            <p:nvPr/>
          </p:nvSpPr>
          <p:spPr bwMode="auto">
            <a:xfrm>
              <a:off x="2812960" y="4144044"/>
              <a:ext cx="1047360" cy="10476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3" y="0"/>
                  </a:moveTo>
                  <a:cubicBezTo>
                    <a:pt x="20173" y="0"/>
                    <a:pt x="20638" y="158"/>
                    <a:pt x="21023" y="469"/>
                  </a:cubicBezTo>
                  <a:cubicBezTo>
                    <a:pt x="21405" y="780"/>
                    <a:pt x="21599" y="1154"/>
                    <a:pt x="21599" y="1586"/>
                  </a:cubicBezTo>
                  <a:lnTo>
                    <a:pt x="21599" y="20013"/>
                  </a:lnTo>
                  <a:cubicBezTo>
                    <a:pt x="21599" y="20445"/>
                    <a:pt x="21405" y="20816"/>
                    <a:pt x="21023" y="21130"/>
                  </a:cubicBezTo>
                  <a:cubicBezTo>
                    <a:pt x="20638" y="21438"/>
                    <a:pt x="20173" y="21599"/>
                    <a:pt x="19633" y="21599"/>
                  </a:cubicBezTo>
                  <a:cubicBezTo>
                    <a:pt x="19093" y="21599"/>
                    <a:pt x="18632" y="21447"/>
                    <a:pt x="18254" y="21145"/>
                  </a:cubicBezTo>
                  <a:lnTo>
                    <a:pt x="10807" y="15190"/>
                  </a:lnTo>
                  <a:lnTo>
                    <a:pt x="3359" y="21145"/>
                  </a:lnTo>
                  <a:cubicBezTo>
                    <a:pt x="2981" y="21447"/>
                    <a:pt x="2520" y="21599"/>
                    <a:pt x="1980" y="21599"/>
                  </a:cubicBezTo>
                  <a:cubicBezTo>
                    <a:pt x="1440" y="21599"/>
                    <a:pt x="975" y="21441"/>
                    <a:pt x="583" y="21130"/>
                  </a:cubicBezTo>
                  <a:cubicBezTo>
                    <a:pt x="194" y="20816"/>
                    <a:pt x="0" y="20445"/>
                    <a:pt x="0" y="20013"/>
                  </a:cubicBezTo>
                  <a:lnTo>
                    <a:pt x="0" y="1586"/>
                  </a:lnTo>
                  <a:cubicBezTo>
                    <a:pt x="0" y="1154"/>
                    <a:pt x="194" y="780"/>
                    <a:pt x="583" y="469"/>
                  </a:cubicBezTo>
                  <a:cubicBezTo>
                    <a:pt x="975" y="158"/>
                    <a:pt x="1440" y="0"/>
                    <a:pt x="1980" y="0"/>
                  </a:cubicBezTo>
                  <a:lnTo>
                    <a:pt x="19633" y="0"/>
                  </a:lnTo>
                  <a:close/>
                  <a:moveTo>
                    <a:pt x="2722" y="2150"/>
                  </a:moveTo>
                  <a:lnTo>
                    <a:pt x="2722" y="18608"/>
                  </a:lnTo>
                  <a:lnTo>
                    <a:pt x="10807" y="12115"/>
                  </a:lnTo>
                  <a:lnTo>
                    <a:pt x="18891" y="18608"/>
                  </a:lnTo>
                  <a:lnTo>
                    <a:pt x="18891" y="2150"/>
                  </a:lnTo>
                  <a:lnTo>
                    <a:pt x="2722" y="2150"/>
                  </a:lnTo>
                  <a:close/>
                </a:path>
              </a:pathLst>
            </a:custGeom>
            <a:solidFill>
              <a:schemeClr val="accent1"/>
            </a:solidFill>
            <a:ln>
              <a:noFill/>
            </a:ln>
            <a:effectLst/>
            <a:extLst/>
          </p:spPr>
          <p:txBody>
            <a:bodyPr lIns="50789" tIns="50789" rIns="50789" bIns="50789" anchor="ctr"/>
            <a:lstStyle/>
            <a:p>
              <a:pPr defTabSz="457098">
                <a:defRPr/>
              </a:pPr>
              <a:endParaRPr lang="es-ES" sz="2900" dirty="0">
                <a:solidFill>
                  <a:prstClr val="white"/>
                </a:solidFill>
                <a:effectLst>
                  <a:outerShdw blurRad="38100" dist="38100" dir="2700000" algn="tl">
                    <a:srgbClr val="000000"/>
                  </a:outerShdw>
                </a:effectLst>
                <a:latin typeface="微软雅黑" panose="020B0503020204020204" pitchFamily="34" charset="-122"/>
                <a:cs typeface="Aparajita" panose="020B0604020202020204" pitchFamily="34" charset="0"/>
                <a:sym typeface="Gill Sans" charset="0"/>
              </a:endParaRPr>
            </a:p>
          </p:txBody>
        </p:sp>
      </p:grpSp>
      <p:grpSp>
        <p:nvGrpSpPr>
          <p:cNvPr id="6" name="Group 5"/>
          <p:cNvGrpSpPr/>
          <p:nvPr/>
        </p:nvGrpSpPr>
        <p:grpSpPr>
          <a:xfrm>
            <a:off x="4900325" y="2164828"/>
            <a:ext cx="2351467" cy="1882486"/>
            <a:chOff x="9797475" y="4329654"/>
            <a:chExt cx="4702934" cy="3764969"/>
          </a:xfrm>
        </p:grpSpPr>
        <p:sp>
          <p:nvSpPr>
            <p:cNvPr id="86" name="TextBox 30"/>
            <p:cNvSpPr txBox="1">
              <a:spLocks noChangeArrowheads="1"/>
            </p:cNvSpPr>
            <p:nvPr/>
          </p:nvSpPr>
          <p:spPr bwMode="auto">
            <a:xfrm>
              <a:off x="10181939" y="6225843"/>
              <a:ext cx="4010740" cy="1661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支持</a:t>
              </a:r>
              <a:r>
                <a:rPr lang="en-US" altLang="zh-CN"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Markdown</a:t>
              </a:r>
            </a:p>
          </p:txBody>
        </p:sp>
        <p:sp>
          <p:nvSpPr>
            <p:cNvPr id="91" name="TextBox 31"/>
            <p:cNvSpPr txBox="1">
              <a:spLocks noChangeArrowheads="1"/>
            </p:cNvSpPr>
            <p:nvPr/>
          </p:nvSpPr>
          <p:spPr bwMode="auto">
            <a:xfrm>
              <a:off x="9797475" y="5209195"/>
              <a:ext cx="4702934" cy="877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914217" eaLnBrk="1" hangingPunct="1"/>
              <a:r>
                <a:rPr lang="en-US" sz="2250" b="1" dirty="0">
                  <a:solidFill>
                    <a:prstClr val="white"/>
                  </a:solidFill>
                  <a:latin typeface="Calibri"/>
                  <a:cs typeface="Calibri"/>
                </a:rPr>
                <a:t>Markdown</a:t>
              </a:r>
              <a:endParaRPr lang="id-ID" sz="2250" b="1" dirty="0">
                <a:solidFill>
                  <a:prstClr val="white"/>
                </a:solidFill>
                <a:latin typeface="Calibri"/>
                <a:cs typeface="Calibri"/>
              </a:endParaRPr>
            </a:p>
          </p:txBody>
        </p:sp>
        <p:sp>
          <p:nvSpPr>
            <p:cNvPr id="92" name="Rounded Rectangle 91"/>
            <p:cNvSpPr/>
            <p:nvPr/>
          </p:nvSpPr>
          <p:spPr>
            <a:xfrm>
              <a:off x="10614997" y="607243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defTabSz="914217"/>
              <a:endParaRPr lang="bg-BG" dirty="0">
                <a:solidFill>
                  <a:prstClr val="white"/>
                </a:solidFill>
                <a:latin typeface="微软雅黑" panose="020B0503020204020204" pitchFamily="34" charset="-122"/>
              </a:endParaRPr>
            </a:p>
          </p:txBody>
        </p:sp>
        <p:cxnSp>
          <p:nvCxnSpPr>
            <p:cNvPr id="32" name="Straight Connector 31"/>
            <p:cNvCxnSpPr/>
            <p:nvPr/>
          </p:nvCxnSpPr>
          <p:spPr>
            <a:xfrm>
              <a:off x="14433524" y="4529906"/>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AutoShape 19"/>
            <p:cNvSpPr>
              <a:spLocks/>
            </p:cNvSpPr>
            <p:nvPr/>
          </p:nvSpPr>
          <p:spPr bwMode="auto">
            <a:xfrm>
              <a:off x="11912842" y="4329654"/>
              <a:ext cx="861346" cy="861569"/>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3"/>
            </a:solidFill>
            <a:ln>
              <a:noFill/>
            </a:ln>
            <a:effectLst/>
            <a:extLst/>
          </p:spPr>
          <p:txBody>
            <a:bodyPr lIns="50789" tIns="50789" rIns="50789" bIns="50789" anchor="ctr"/>
            <a:lstStyle/>
            <a:p>
              <a:pPr defTabSz="457098">
                <a:defRPr/>
              </a:pPr>
              <a:endParaRPr lang="es-ES" sz="2900" dirty="0">
                <a:solidFill>
                  <a:prstClr val="white"/>
                </a:solidFill>
                <a:effectLst>
                  <a:outerShdw blurRad="38100" dist="38100" dir="2700000" algn="tl">
                    <a:srgbClr val="000000"/>
                  </a:outerShdw>
                </a:effectLst>
                <a:latin typeface="微软雅黑" panose="020B0503020204020204" pitchFamily="34" charset="-122"/>
                <a:cs typeface="Aparajita" panose="020B0604020202020204" pitchFamily="34" charset="0"/>
                <a:sym typeface="Gill Sans" charset="0"/>
              </a:endParaRPr>
            </a:p>
          </p:txBody>
        </p:sp>
      </p:grpSp>
      <p:grpSp>
        <p:nvGrpSpPr>
          <p:cNvPr id="11" name="Group 10"/>
          <p:cNvGrpSpPr/>
          <p:nvPr/>
        </p:nvGrpSpPr>
        <p:grpSpPr>
          <a:xfrm>
            <a:off x="7345244" y="2150423"/>
            <a:ext cx="2086487" cy="1915360"/>
            <a:chOff x="14687312" y="4300846"/>
            <a:chExt cx="4172973" cy="3830718"/>
          </a:xfrm>
        </p:grpSpPr>
        <p:cxnSp>
          <p:nvCxnSpPr>
            <p:cNvPr id="23" name="Straight Connector 22"/>
            <p:cNvCxnSpPr/>
            <p:nvPr/>
          </p:nvCxnSpPr>
          <p:spPr>
            <a:xfrm>
              <a:off x="18860285" y="4529906"/>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TextBox 30"/>
            <p:cNvSpPr txBox="1">
              <a:spLocks noChangeArrowheads="1"/>
            </p:cNvSpPr>
            <p:nvPr/>
          </p:nvSpPr>
          <p:spPr bwMode="auto">
            <a:xfrm>
              <a:off x="14687312" y="6247973"/>
              <a:ext cx="4023811" cy="18835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lvl="0" eaLnBrk="1" hangingPunct="1">
                <a:lnSpc>
                  <a:spcPct val="90000"/>
                </a:lnSpc>
                <a:spcBef>
                  <a:spcPts val="1000"/>
                </a:spcBef>
              </a:pPr>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完善的版本控制功能</a:t>
              </a:r>
            </a:p>
            <a:p>
              <a:pPr defTabSz="914217"/>
              <a:endParaRPr lang="en-US" sz="1200" b="1" dirty="0">
                <a:solidFill>
                  <a:prstClr val="white"/>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26" name="TextBox 31"/>
            <p:cNvSpPr txBox="1">
              <a:spLocks noChangeArrowheads="1"/>
            </p:cNvSpPr>
            <p:nvPr/>
          </p:nvSpPr>
          <p:spPr bwMode="auto">
            <a:xfrm>
              <a:off x="14916318" y="5188884"/>
              <a:ext cx="3511681" cy="87716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914217" eaLnBrk="1" hangingPunct="1"/>
              <a:r>
                <a:rPr lang="en-US" sz="2250" b="1" dirty="0">
                  <a:solidFill>
                    <a:prstClr val="white"/>
                  </a:solidFill>
                  <a:latin typeface="Calibri"/>
                  <a:cs typeface="Calibri"/>
                </a:rPr>
                <a:t>Version</a:t>
              </a:r>
              <a:endParaRPr lang="id-ID" sz="2250" b="1" dirty="0">
                <a:solidFill>
                  <a:prstClr val="white"/>
                </a:solidFill>
                <a:latin typeface="Calibri"/>
                <a:cs typeface="Calibri"/>
              </a:endParaRPr>
            </a:p>
          </p:txBody>
        </p:sp>
        <p:sp>
          <p:nvSpPr>
            <p:cNvPr id="27" name="Rounded Rectangle 26"/>
            <p:cNvSpPr/>
            <p:nvPr/>
          </p:nvSpPr>
          <p:spPr>
            <a:xfrm>
              <a:off x="15156572" y="6052118"/>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defTabSz="914217"/>
              <a:endParaRPr lang="bg-BG" dirty="0">
                <a:solidFill>
                  <a:prstClr val="white"/>
                </a:solidFill>
                <a:latin typeface="微软雅黑" panose="020B0503020204020204" pitchFamily="34" charset="-122"/>
              </a:endParaRPr>
            </a:p>
          </p:txBody>
        </p:sp>
        <p:sp>
          <p:nvSpPr>
            <p:cNvPr id="41" name="AutoShape 36"/>
            <p:cNvSpPr>
              <a:spLocks/>
            </p:cNvSpPr>
            <p:nvPr/>
          </p:nvSpPr>
          <p:spPr bwMode="auto">
            <a:xfrm>
              <a:off x="16222513" y="4300846"/>
              <a:ext cx="864801" cy="861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0218"/>
                  </a:moveTo>
                  <a:cubicBezTo>
                    <a:pt x="21518" y="10382"/>
                    <a:pt x="21599" y="10574"/>
                    <a:pt x="21599" y="10800"/>
                  </a:cubicBezTo>
                  <a:cubicBezTo>
                    <a:pt x="21599" y="11023"/>
                    <a:pt x="21518" y="11217"/>
                    <a:pt x="21357" y="11381"/>
                  </a:cubicBezTo>
                  <a:lnTo>
                    <a:pt x="17895" y="14840"/>
                  </a:lnTo>
                  <a:cubicBezTo>
                    <a:pt x="17649" y="15086"/>
                    <a:pt x="17448" y="15173"/>
                    <a:pt x="17285" y="15103"/>
                  </a:cubicBezTo>
                  <a:cubicBezTo>
                    <a:pt x="17121" y="15038"/>
                    <a:pt x="17042" y="14829"/>
                    <a:pt x="17042" y="14476"/>
                  </a:cubicBezTo>
                  <a:lnTo>
                    <a:pt x="17042" y="12096"/>
                  </a:lnTo>
                  <a:lnTo>
                    <a:pt x="12159" y="12096"/>
                  </a:lnTo>
                  <a:lnTo>
                    <a:pt x="12159" y="17031"/>
                  </a:lnTo>
                  <a:lnTo>
                    <a:pt x="14483" y="17031"/>
                  </a:lnTo>
                  <a:cubicBezTo>
                    <a:pt x="14836" y="17031"/>
                    <a:pt x="15048" y="17113"/>
                    <a:pt x="15121" y="17280"/>
                  </a:cubicBezTo>
                  <a:cubicBezTo>
                    <a:pt x="15192" y="17449"/>
                    <a:pt x="15102" y="17647"/>
                    <a:pt x="14850" y="17884"/>
                  </a:cubicBezTo>
                  <a:lnTo>
                    <a:pt x="11388" y="21340"/>
                  </a:lnTo>
                  <a:cubicBezTo>
                    <a:pt x="11225" y="21504"/>
                    <a:pt x="11032" y="21588"/>
                    <a:pt x="10807" y="21599"/>
                  </a:cubicBezTo>
                  <a:cubicBezTo>
                    <a:pt x="10581" y="21599"/>
                    <a:pt x="10389" y="21512"/>
                    <a:pt x="10225" y="21340"/>
                  </a:cubicBezTo>
                  <a:lnTo>
                    <a:pt x="6763" y="17884"/>
                  </a:lnTo>
                  <a:cubicBezTo>
                    <a:pt x="6520" y="17638"/>
                    <a:pt x="6430" y="17438"/>
                    <a:pt x="6492" y="17274"/>
                  </a:cubicBezTo>
                  <a:cubicBezTo>
                    <a:pt x="6554" y="17110"/>
                    <a:pt x="6763" y="17031"/>
                    <a:pt x="7116" y="17031"/>
                  </a:cubicBezTo>
                  <a:lnTo>
                    <a:pt x="9440" y="17031"/>
                  </a:lnTo>
                  <a:lnTo>
                    <a:pt x="9440" y="12096"/>
                  </a:lnTo>
                  <a:lnTo>
                    <a:pt x="4571" y="12096"/>
                  </a:lnTo>
                  <a:lnTo>
                    <a:pt x="4571" y="14476"/>
                  </a:lnTo>
                  <a:cubicBezTo>
                    <a:pt x="4571" y="14829"/>
                    <a:pt x="4489" y="15038"/>
                    <a:pt x="4320" y="15103"/>
                  </a:cubicBezTo>
                  <a:cubicBezTo>
                    <a:pt x="4153" y="15173"/>
                    <a:pt x="3950" y="15086"/>
                    <a:pt x="3704" y="14840"/>
                  </a:cubicBezTo>
                  <a:lnTo>
                    <a:pt x="242" y="11381"/>
                  </a:lnTo>
                  <a:cubicBezTo>
                    <a:pt x="81" y="11217"/>
                    <a:pt x="0" y="11023"/>
                    <a:pt x="0" y="10800"/>
                  </a:cubicBezTo>
                  <a:cubicBezTo>
                    <a:pt x="0" y="10574"/>
                    <a:pt x="81" y="10382"/>
                    <a:pt x="242" y="10218"/>
                  </a:cubicBezTo>
                  <a:lnTo>
                    <a:pt x="3704" y="6756"/>
                  </a:lnTo>
                  <a:cubicBezTo>
                    <a:pt x="3950" y="6513"/>
                    <a:pt x="4153" y="6426"/>
                    <a:pt x="4320" y="6494"/>
                  </a:cubicBezTo>
                  <a:cubicBezTo>
                    <a:pt x="4489" y="6561"/>
                    <a:pt x="4571" y="6770"/>
                    <a:pt x="4571" y="7120"/>
                  </a:cubicBezTo>
                  <a:lnTo>
                    <a:pt x="4571" y="9422"/>
                  </a:lnTo>
                  <a:lnTo>
                    <a:pt x="9440" y="9422"/>
                  </a:lnTo>
                  <a:lnTo>
                    <a:pt x="9440" y="4568"/>
                  </a:lnTo>
                  <a:lnTo>
                    <a:pt x="7116" y="4568"/>
                  </a:lnTo>
                  <a:cubicBezTo>
                    <a:pt x="6783" y="4568"/>
                    <a:pt x="6582" y="4486"/>
                    <a:pt x="6506" y="4317"/>
                  </a:cubicBezTo>
                  <a:cubicBezTo>
                    <a:pt x="6435" y="4153"/>
                    <a:pt x="6520" y="3950"/>
                    <a:pt x="6763" y="3715"/>
                  </a:cubicBezTo>
                  <a:lnTo>
                    <a:pt x="10225" y="256"/>
                  </a:lnTo>
                  <a:cubicBezTo>
                    <a:pt x="10389" y="93"/>
                    <a:pt x="10581" y="8"/>
                    <a:pt x="10807" y="0"/>
                  </a:cubicBezTo>
                  <a:cubicBezTo>
                    <a:pt x="11032" y="0"/>
                    <a:pt x="11225" y="84"/>
                    <a:pt x="11388" y="256"/>
                  </a:cubicBezTo>
                  <a:lnTo>
                    <a:pt x="14850" y="3715"/>
                  </a:lnTo>
                  <a:cubicBezTo>
                    <a:pt x="15093" y="3958"/>
                    <a:pt x="15181" y="4161"/>
                    <a:pt x="15113" y="4325"/>
                  </a:cubicBezTo>
                  <a:cubicBezTo>
                    <a:pt x="15048" y="4486"/>
                    <a:pt x="14836" y="4568"/>
                    <a:pt x="14483" y="4568"/>
                  </a:cubicBezTo>
                  <a:lnTo>
                    <a:pt x="12159" y="4568"/>
                  </a:lnTo>
                  <a:lnTo>
                    <a:pt x="12159" y="9422"/>
                  </a:lnTo>
                  <a:lnTo>
                    <a:pt x="17042" y="9422"/>
                  </a:lnTo>
                  <a:lnTo>
                    <a:pt x="17042" y="7120"/>
                  </a:lnTo>
                  <a:cubicBezTo>
                    <a:pt x="17042" y="6770"/>
                    <a:pt x="17121" y="6561"/>
                    <a:pt x="17285" y="6494"/>
                  </a:cubicBezTo>
                  <a:cubicBezTo>
                    <a:pt x="17448" y="6426"/>
                    <a:pt x="17649" y="6513"/>
                    <a:pt x="17895" y="6756"/>
                  </a:cubicBezTo>
                  <a:lnTo>
                    <a:pt x="21357" y="10218"/>
                  </a:lnTo>
                  <a:close/>
                </a:path>
              </a:pathLst>
            </a:custGeom>
            <a:solidFill>
              <a:schemeClr val="accent4"/>
            </a:solidFill>
            <a:ln>
              <a:noFill/>
            </a:ln>
            <a:effectLst/>
            <a:extLst/>
          </p:spPr>
          <p:txBody>
            <a:bodyPr lIns="50789" tIns="50789" rIns="50789" bIns="50789" anchor="ctr"/>
            <a:lstStyle/>
            <a:p>
              <a:pPr defTabSz="457098">
                <a:defRPr/>
              </a:pPr>
              <a:endParaRPr lang="es-ES" sz="2900" dirty="0">
                <a:solidFill>
                  <a:prstClr val="white"/>
                </a:solidFill>
                <a:effectLst>
                  <a:outerShdw blurRad="38100" dist="38100" dir="2700000" algn="tl">
                    <a:srgbClr val="000000"/>
                  </a:outerShdw>
                </a:effectLst>
                <a:latin typeface="微软雅黑" panose="020B0503020204020204" pitchFamily="34" charset="-122"/>
                <a:cs typeface="Aparajita" panose="020B0604020202020204" pitchFamily="34" charset="0"/>
                <a:sym typeface="Gill Sans" charset="0"/>
              </a:endParaRPr>
            </a:p>
          </p:txBody>
        </p:sp>
      </p:grpSp>
      <p:grpSp>
        <p:nvGrpSpPr>
          <p:cNvPr id="5" name="Group 4"/>
          <p:cNvGrpSpPr/>
          <p:nvPr/>
        </p:nvGrpSpPr>
        <p:grpSpPr>
          <a:xfrm>
            <a:off x="2843865" y="2105442"/>
            <a:ext cx="2092828" cy="1939716"/>
            <a:chOff x="5684554" y="4210884"/>
            <a:chExt cx="4185656" cy="3879432"/>
          </a:xfrm>
        </p:grpSpPr>
        <p:cxnSp>
          <p:nvCxnSpPr>
            <p:cNvPr id="83" name="Straight Connector 82"/>
            <p:cNvCxnSpPr/>
            <p:nvPr/>
          </p:nvCxnSpPr>
          <p:spPr>
            <a:xfrm>
              <a:off x="9870210" y="4525599"/>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30"/>
            <p:cNvSpPr txBox="1">
              <a:spLocks noChangeArrowheads="1"/>
            </p:cNvSpPr>
            <p:nvPr/>
          </p:nvSpPr>
          <p:spPr bwMode="auto">
            <a:xfrm>
              <a:off x="5684554" y="6225694"/>
              <a:ext cx="4009816" cy="1514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lvl="0" eaLnBrk="1" hangingPunct="1">
                <a:lnSpc>
                  <a:spcPct val="90000"/>
                </a:lnSpc>
                <a:spcBef>
                  <a:spcPts val="1000"/>
                </a:spcBef>
              </a:pPr>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实现精细的权限控制</a:t>
              </a:r>
            </a:p>
          </p:txBody>
        </p:sp>
        <p:sp>
          <p:nvSpPr>
            <p:cNvPr id="89" name="TextBox 31"/>
            <p:cNvSpPr txBox="1">
              <a:spLocks noChangeArrowheads="1"/>
            </p:cNvSpPr>
            <p:nvPr/>
          </p:nvSpPr>
          <p:spPr bwMode="auto">
            <a:xfrm>
              <a:off x="5892316" y="5209196"/>
              <a:ext cx="3531534" cy="877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914217" eaLnBrk="1" hangingPunct="1"/>
              <a:r>
                <a:rPr lang="en-US" sz="2250" b="1" dirty="0">
                  <a:solidFill>
                    <a:prstClr val="white"/>
                  </a:solidFill>
                  <a:latin typeface="Calibri"/>
                  <a:cs typeface="Calibri"/>
                </a:rPr>
                <a:t>Authority</a:t>
              </a:r>
              <a:endParaRPr lang="id-ID" sz="2250" b="1" dirty="0">
                <a:solidFill>
                  <a:prstClr val="white"/>
                </a:solidFill>
                <a:latin typeface="Calibri"/>
                <a:cs typeface="Calibri"/>
              </a:endParaRPr>
            </a:p>
          </p:txBody>
        </p:sp>
        <p:sp>
          <p:nvSpPr>
            <p:cNvPr id="90" name="Rounded Rectangle 89"/>
            <p:cNvSpPr/>
            <p:nvPr/>
          </p:nvSpPr>
          <p:spPr>
            <a:xfrm>
              <a:off x="6136386" y="607243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defTabSz="914217"/>
              <a:endParaRPr lang="bg-BG" dirty="0">
                <a:solidFill>
                  <a:prstClr val="white"/>
                </a:solidFill>
                <a:latin typeface="微软雅黑" panose="020B0503020204020204" pitchFamily="34" charset="-122"/>
              </a:endParaRPr>
            </a:p>
          </p:txBody>
        </p:sp>
        <p:sp>
          <p:nvSpPr>
            <p:cNvPr id="42" name="AutoShape 114"/>
            <p:cNvSpPr>
              <a:spLocks/>
            </p:cNvSpPr>
            <p:nvPr/>
          </p:nvSpPr>
          <p:spPr bwMode="auto">
            <a:xfrm>
              <a:off x="7260097" y="4210884"/>
              <a:ext cx="947094" cy="9515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accent2"/>
            </a:solidFill>
            <a:ln>
              <a:noFill/>
            </a:ln>
            <a:effectLst/>
            <a:extLst/>
          </p:spPr>
          <p:txBody>
            <a:bodyPr lIns="50789" tIns="50789" rIns="50789" bIns="50789" anchor="ctr"/>
            <a:lstStyle/>
            <a:p>
              <a:pPr defTabSz="457098">
                <a:defRPr/>
              </a:pPr>
              <a:endParaRPr lang="es-ES" sz="2900" dirty="0">
                <a:solidFill>
                  <a:prstClr val="white"/>
                </a:solidFill>
                <a:effectLst>
                  <a:outerShdw blurRad="38100" dist="38100" dir="2700000" algn="tl">
                    <a:srgbClr val="000000"/>
                  </a:outerShdw>
                </a:effectLst>
                <a:latin typeface="微软雅黑" panose="020B0503020204020204" pitchFamily="34" charset="-122"/>
                <a:cs typeface="Aparajita" panose="020B0604020202020204" pitchFamily="34" charset="0"/>
                <a:sym typeface="Gill Sans" charset="0"/>
              </a:endParaRPr>
            </a:p>
          </p:txBody>
        </p:sp>
      </p:grpSp>
    </p:spTree>
    <p:extLst>
      <p:ext uri="{BB962C8B-B14F-4D97-AF65-F5344CB8AC3E}">
        <p14:creationId xmlns:p14="http://schemas.microsoft.com/office/powerpoint/2010/main" val="167558143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6"/>
          <p:cNvSpPr>
            <a:spLocks/>
          </p:cNvSpPr>
          <p:nvPr/>
        </p:nvSpPr>
        <p:spPr bwMode="auto">
          <a:xfrm>
            <a:off x="10271879" y="34591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45" name="Freeform 20"/>
          <p:cNvSpPr>
            <a:spLocks/>
          </p:cNvSpPr>
          <p:nvPr/>
        </p:nvSpPr>
        <p:spPr bwMode="auto">
          <a:xfrm>
            <a:off x="7142190" y="3894138"/>
            <a:ext cx="657221" cy="535521"/>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1"/>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46" name="Freeform 37"/>
          <p:cNvSpPr>
            <a:spLocks/>
          </p:cNvSpPr>
          <p:nvPr/>
        </p:nvSpPr>
        <p:spPr bwMode="auto">
          <a:xfrm>
            <a:off x="8198613" y="3756403"/>
            <a:ext cx="1824240" cy="3134796"/>
          </a:xfrm>
          <a:custGeom>
            <a:avLst/>
            <a:gdLst>
              <a:gd name="T0" fmla="*/ 470 w 588"/>
              <a:gd name="T1" fmla="*/ 274 h 1010"/>
              <a:gd name="T2" fmla="*/ 543 w 588"/>
              <a:gd name="T3" fmla="*/ 164 h 1010"/>
              <a:gd name="T4" fmla="*/ 588 w 588"/>
              <a:gd name="T5" fmla="*/ 13 h 1010"/>
              <a:gd name="T6" fmla="*/ 580 w 588"/>
              <a:gd name="T7" fmla="*/ 9 h 1010"/>
              <a:gd name="T8" fmla="*/ 531 w 588"/>
              <a:gd name="T9" fmla="*/ 143 h 1010"/>
              <a:gd name="T10" fmla="*/ 456 w 588"/>
              <a:gd name="T11" fmla="*/ 237 h 1010"/>
              <a:gd name="T12" fmla="*/ 454 w 588"/>
              <a:gd name="T13" fmla="*/ 238 h 1010"/>
              <a:gd name="T14" fmla="*/ 310 w 588"/>
              <a:gd name="T15" fmla="*/ 0 h 1010"/>
              <a:gd name="T16" fmla="*/ 272 w 588"/>
              <a:gd name="T17" fmla="*/ 25 h 1010"/>
              <a:gd name="T18" fmla="*/ 401 w 588"/>
              <a:gd name="T19" fmla="*/ 434 h 1010"/>
              <a:gd name="T20" fmla="*/ 234 w 588"/>
              <a:gd name="T21" fmla="*/ 365 h 1010"/>
              <a:gd name="T22" fmla="*/ 106 w 588"/>
              <a:gd name="T23" fmla="*/ 257 h 1010"/>
              <a:gd name="T24" fmla="*/ 12 w 588"/>
              <a:gd name="T25" fmla="*/ 95 h 1010"/>
              <a:gd name="T26" fmla="*/ 0 w 588"/>
              <a:gd name="T27" fmla="*/ 101 h 1010"/>
              <a:gd name="T28" fmla="*/ 90 w 588"/>
              <a:gd name="T29" fmla="*/ 284 h 1010"/>
              <a:gd name="T30" fmla="*/ 218 w 588"/>
              <a:gd name="T31" fmla="*/ 413 h 1010"/>
              <a:gd name="T32" fmla="*/ 406 w 588"/>
              <a:gd name="T33" fmla="*/ 511 h 1010"/>
              <a:gd name="T34" fmla="*/ 331 w 588"/>
              <a:gd name="T35" fmla="*/ 1010 h 1010"/>
              <a:gd name="T36" fmla="*/ 557 w 588"/>
              <a:gd name="T37" fmla="*/ 1010 h 1010"/>
              <a:gd name="T38" fmla="*/ 546 w 588"/>
              <a:gd name="T39" fmla="*/ 509 h 1010"/>
              <a:gd name="T40" fmla="*/ 470 w 588"/>
              <a:gd name="T41" fmla="*/ 27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1010">
                <a:moveTo>
                  <a:pt x="470" y="274"/>
                </a:moveTo>
                <a:cubicBezTo>
                  <a:pt x="498" y="243"/>
                  <a:pt x="523" y="207"/>
                  <a:pt x="543" y="164"/>
                </a:cubicBezTo>
                <a:cubicBezTo>
                  <a:pt x="564" y="120"/>
                  <a:pt x="581" y="71"/>
                  <a:pt x="588" y="13"/>
                </a:cubicBezTo>
                <a:cubicBezTo>
                  <a:pt x="580" y="9"/>
                  <a:pt x="580" y="9"/>
                  <a:pt x="580" y="9"/>
                </a:cubicBezTo>
                <a:cubicBezTo>
                  <a:pt x="571" y="60"/>
                  <a:pt x="552" y="106"/>
                  <a:pt x="531" y="143"/>
                </a:cubicBezTo>
                <a:cubicBezTo>
                  <a:pt x="509" y="181"/>
                  <a:pt x="483" y="212"/>
                  <a:pt x="456" y="237"/>
                </a:cubicBezTo>
                <a:cubicBezTo>
                  <a:pt x="455" y="238"/>
                  <a:pt x="455" y="238"/>
                  <a:pt x="454" y="238"/>
                </a:cubicBezTo>
                <a:cubicBezTo>
                  <a:pt x="415" y="153"/>
                  <a:pt x="366" y="73"/>
                  <a:pt x="310" y="0"/>
                </a:cubicBezTo>
                <a:cubicBezTo>
                  <a:pt x="272" y="25"/>
                  <a:pt x="272" y="25"/>
                  <a:pt x="272" y="25"/>
                </a:cubicBezTo>
                <a:cubicBezTo>
                  <a:pt x="346" y="158"/>
                  <a:pt x="386" y="295"/>
                  <a:pt x="401" y="434"/>
                </a:cubicBezTo>
                <a:cubicBezTo>
                  <a:pt x="344" y="419"/>
                  <a:pt x="287" y="397"/>
                  <a:pt x="234" y="365"/>
                </a:cubicBezTo>
                <a:cubicBezTo>
                  <a:pt x="188" y="337"/>
                  <a:pt x="145" y="301"/>
                  <a:pt x="106" y="257"/>
                </a:cubicBezTo>
                <a:cubicBezTo>
                  <a:pt x="68" y="212"/>
                  <a:pt x="32" y="157"/>
                  <a:pt x="12" y="95"/>
                </a:cubicBezTo>
                <a:cubicBezTo>
                  <a:pt x="0" y="101"/>
                  <a:pt x="0" y="101"/>
                  <a:pt x="0" y="101"/>
                </a:cubicBezTo>
                <a:cubicBezTo>
                  <a:pt x="18" y="172"/>
                  <a:pt x="52" y="232"/>
                  <a:pt x="90" y="284"/>
                </a:cubicBezTo>
                <a:cubicBezTo>
                  <a:pt x="128" y="335"/>
                  <a:pt x="172" y="378"/>
                  <a:pt x="218" y="413"/>
                </a:cubicBezTo>
                <a:cubicBezTo>
                  <a:pt x="278" y="457"/>
                  <a:pt x="341" y="489"/>
                  <a:pt x="406" y="511"/>
                </a:cubicBezTo>
                <a:cubicBezTo>
                  <a:pt x="412" y="679"/>
                  <a:pt x="383" y="847"/>
                  <a:pt x="331" y="1010"/>
                </a:cubicBezTo>
                <a:cubicBezTo>
                  <a:pt x="557" y="1010"/>
                  <a:pt x="557" y="1010"/>
                  <a:pt x="557" y="1010"/>
                </a:cubicBezTo>
                <a:cubicBezTo>
                  <a:pt x="583" y="820"/>
                  <a:pt x="587" y="695"/>
                  <a:pt x="546" y="509"/>
                </a:cubicBezTo>
                <a:cubicBezTo>
                  <a:pt x="528" y="428"/>
                  <a:pt x="503" y="349"/>
                  <a:pt x="470" y="274"/>
                </a:cubicBezTo>
                <a:close/>
              </a:path>
            </a:pathLst>
          </a:custGeom>
          <a:solidFill>
            <a:schemeClr val="bg1">
              <a:lumMod val="50000"/>
            </a:schemeClr>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7" name="Freeform 7"/>
          <p:cNvSpPr>
            <a:spLocks noEditPoints="1"/>
          </p:cNvSpPr>
          <p:nvPr/>
        </p:nvSpPr>
        <p:spPr bwMode="auto">
          <a:xfrm>
            <a:off x="10081585" y="3300519"/>
            <a:ext cx="354746" cy="353663"/>
          </a:xfrm>
          <a:custGeom>
            <a:avLst/>
            <a:gdLst>
              <a:gd name="T0" fmla="*/ 106 w 114"/>
              <a:gd name="T1" fmla="*/ 0 h 114"/>
              <a:gd name="T2" fmla="*/ 8 w 114"/>
              <a:gd name="T3" fmla="*/ 0 h 114"/>
              <a:gd name="T4" fmla="*/ 0 w 114"/>
              <a:gd name="T5" fmla="*/ 8 h 114"/>
              <a:gd name="T6" fmla="*/ 0 w 114"/>
              <a:gd name="T7" fmla="*/ 106 h 114"/>
              <a:gd name="T8" fmla="*/ 8 w 114"/>
              <a:gd name="T9" fmla="*/ 114 h 114"/>
              <a:gd name="T10" fmla="*/ 106 w 114"/>
              <a:gd name="T11" fmla="*/ 114 h 114"/>
              <a:gd name="T12" fmla="*/ 114 w 114"/>
              <a:gd name="T13" fmla="*/ 106 h 114"/>
              <a:gd name="T14" fmla="*/ 114 w 114"/>
              <a:gd name="T15" fmla="*/ 8 h 114"/>
              <a:gd name="T16" fmla="*/ 106 w 114"/>
              <a:gd name="T17" fmla="*/ 0 h 114"/>
              <a:gd name="T18" fmla="*/ 35 w 114"/>
              <a:gd name="T19" fmla="*/ 96 h 114"/>
              <a:gd name="T20" fmla="*/ 17 w 114"/>
              <a:gd name="T21" fmla="*/ 96 h 114"/>
              <a:gd name="T22" fmla="*/ 17 w 114"/>
              <a:gd name="T23" fmla="*/ 44 h 114"/>
              <a:gd name="T24" fmla="*/ 35 w 114"/>
              <a:gd name="T25" fmla="*/ 44 h 114"/>
              <a:gd name="T26" fmla="*/ 35 w 114"/>
              <a:gd name="T27" fmla="*/ 96 h 114"/>
              <a:gd name="T28" fmla="*/ 26 w 114"/>
              <a:gd name="T29" fmla="*/ 37 h 114"/>
              <a:gd name="T30" fmla="*/ 26 w 114"/>
              <a:gd name="T31" fmla="*/ 37 h 114"/>
              <a:gd name="T32" fmla="*/ 16 w 114"/>
              <a:gd name="T33" fmla="*/ 28 h 114"/>
              <a:gd name="T34" fmla="*/ 26 w 114"/>
              <a:gd name="T35" fmla="*/ 19 h 114"/>
              <a:gd name="T36" fmla="*/ 36 w 114"/>
              <a:gd name="T37" fmla="*/ 28 h 114"/>
              <a:gd name="T38" fmla="*/ 26 w 114"/>
              <a:gd name="T39" fmla="*/ 37 h 114"/>
              <a:gd name="T40" fmla="*/ 97 w 114"/>
              <a:gd name="T41" fmla="*/ 96 h 114"/>
              <a:gd name="T42" fmla="*/ 80 w 114"/>
              <a:gd name="T43" fmla="*/ 96 h 114"/>
              <a:gd name="T44" fmla="*/ 80 w 114"/>
              <a:gd name="T45" fmla="*/ 68 h 114"/>
              <a:gd name="T46" fmla="*/ 71 w 114"/>
              <a:gd name="T47" fmla="*/ 56 h 114"/>
              <a:gd name="T48" fmla="*/ 62 w 114"/>
              <a:gd name="T49" fmla="*/ 63 h 114"/>
              <a:gd name="T50" fmla="*/ 61 w 114"/>
              <a:gd name="T51" fmla="*/ 67 h 114"/>
              <a:gd name="T52" fmla="*/ 61 w 114"/>
              <a:gd name="T53" fmla="*/ 96 h 114"/>
              <a:gd name="T54" fmla="*/ 44 w 114"/>
              <a:gd name="T55" fmla="*/ 96 h 114"/>
              <a:gd name="T56" fmla="*/ 44 w 114"/>
              <a:gd name="T57" fmla="*/ 44 h 114"/>
              <a:gd name="T58" fmla="*/ 61 w 114"/>
              <a:gd name="T59" fmla="*/ 44 h 114"/>
              <a:gd name="T60" fmla="*/ 61 w 114"/>
              <a:gd name="T61" fmla="*/ 51 h 114"/>
              <a:gd name="T62" fmla="*/ 77 w 114"/>
              <a:gd name="T63" fmla="*/ 43 h 114"/>
              <a:gd name="T64" fmla="*/ 97 w 114"/>
              <a:gd name="T65" fmla="*/ 66 h 114"/>
              <a:gd name="T66" fmla="*/ 97 w 114"/>
              <a:gd name="T6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114">
                <a:moveTo>
                  <a:pt x="106" y="0"/>
                </a:moveTo>
                <a:cubicBezTo>
                  <a:pt x="8" y="0"/>
                  <a:pt x="8" y="0"/>
                  <a:pt x="8" y="0"/>
                </a:cubicBezTo>
                <a:cubicBezTo>
                  <a:pt x="4" y="0"/>
                  <a:pt x="0" y="3"/>
                  <a:pt x="0" y="8"/>
                </a:cubicBezTo>
                <a:cubicBezTo>
                  <a:pt x="0" y="106"/>
                  <a:pt x="0" y="106"/>
                  <a:pt x="0" y="106"/>
                </a:cubicBezTo>
                <a:cubicBezTo>
                  <a:pt x="0" y="111"/>
                  <a:pt x="4" y="114"/>
                  <a:pt x="8" y="114"/>
                </a:cubicBezTo>
                <a:cubicBezTo>
                  <a:pt x="106" y="114"/>
                  <a:pt x="106" y="114"/>
                  <a:pt x="106" y="114"/>
                </a:cubicBezTo>
                <a:cubicBezTo>
                  <a:pt x="110" y="114"/>
                  <a:pt x="114" y="111"/>
                  <a:pt x="114" y="106"/>
                </a:cubicBezTo>
                <a:cubicBezTo>
                  <a:pt x="114" y="8"/>
                  <a:pt x="114" y="8"/>
                  <a:pt x="114" y="8"/>
                </a:cubicBezTo>
                <a:cubicBezTo>
                  <a:pt x="114" y="3"/>
                  <a:pt x="110" y="0"/>
                  <a:pt x="106" y="0"/>
                </a:cubicBezTo>
                <a:close/>
                <a:moveTo>
                  <a:pt x="35" y="96"/>
                </a:moveTo>
                <a:cubicBezTo>
                  <a:pt x="17" y="96"/>
                  <a:pt x="17" y="96"/>
                  <a:pt x="17" y="96"/>
                </a:cubicBezTo>
                <a:cubicBezTo>
                  <a:pt x="17" y="44"/>
                  <a:pt x="17" y="44"/>
                  <a:pt x="17" y="44"/>
                </a:cubicBezTo>
                <a:cubicBezTo>
                  <a:pt x="35" y="44"/>
                  <a:pt x="35" y="44"/>
                  <a:pt x="35" y="44"/>
                </a:cubicBezTo>
                <a:lnTo>
                  <a:pt x="35" y="96"/>
                </a:lnTo>
                <a:close/>
                <a:moveTo>
                  <a:pt x="26" y="37"/>
                </a:moveTo>
                <a:cubicBezTo>
                  <a:pt x="26" y="37"/>
                  <a:pt x="26" y="37"/>
                  <a:pt x="26" y="37"/>
                </a:cubicBezTo>
                <a:cubicBezTo>
                  <a:pt x="20" y="37"/>
                  <a:pt x="16" y="33"/>
                  <a:pt x="16" y="28"/>
                </a:cubicBezTo>
                <a:cubicBezTo>
                  <a:pt x="16" y="23"/>
                  <a:pt x="20" y="19"/>
                  <a:pt x="26" y="19"/>
                </a:cubicBezTo>
                <a:cubicBezTo>
                  <a:pt x="32" y="19"/>
                  <a:pt x="36" y="23"/>
                  <a:pt x="36" y="28"/>
                </a:cubicBezTo>
                <a:cubicBezTo>
                  <a:pt x="36" y="33"/>
                  <a:pt x="32" y="37"/>
                  <a:pt x="26" y="37"/>
                </a:cubicBezTo>
                <a:close/>
                <a:moveTo>
                  <a:pt x="97" y="96"/>
                </a:moveTo>
                <a:cubicBezTo>
                  <a:pt x="80" y="96"/>
                  <a:pt x="80" y="96"/>
                  <a:pt x="80" y="96"/>
                </a:cubicBezTo>
                <a:cubicBezTo>
                  <a:pt x="80" y="68"/>
                  <a:pt x="80" y="68"/>
                  <a:pt x="80" y="68"/>
                </a:cubicBezTo>
                <a:cubicBezTo>
                  <a:pt x="80" y="61"/>
                  <a:pt x="77" y="56"/>
                  <a:pt x="71" y="56"/>
                </a:cubicBezTo>
                <a:cubicBezTo>
                  <a:pt x="66" y="56"/>
                  <a:pt x="63" y="59"/>
                  <a:pt x="62" y="63"/>
                </a:cubicBezTo>
                <a:cubicBezTo>
                  <a:pt x="61" y="64"/>
                  <a:pt x="61" y="65"/>
                  <a:pt x="61" y="67"/>
                </a:cubicBezTo>
                <a:cubicBezTo>
                  <a:pt x="61" y="96"/>
                  <a:pt x="61" y="96"/>
                  <a:pt x="61" y="96"/>
                </a:cubicBezTo>
                <a:cubicBezTo>
                  <a:pt x="44" y="96"/>
                  <a:pt x="44" y="96"/>
                  <a:pt x="44" y="96"/>
                </a:cubicBezTo>
                <a:cubicBezTo>
                  <a:pt x="44" y="96"/>
                  <a:pt x="44" y="49"/>
                  <a:pt x="44" y="44"/>
                </a:cubicBezTo>
                <a:cubicBezTo>
                  <a:pt x="61" y="44"/>
                  <a:pt x="61" y="44"/>
                  <a:pt x="61" y="44"/>
                </a:cubicBezTo>
                <a:cubicBezTo>
                  <a:pt x="61" y="51"/>
                  <a:pt x="61" y="51"/>
                  <a:pt x="61" y="51"/>
                </a:cubicBezTo>
                <a:cubicBezTo>
                  <a:pt x="64" y="48"/>
                  <a:pt x="68" y="43"/>
                  <a:pt x="77" y="43"/>
                </a:cubicBezTo>
                <a:cubicBezTo>
                  <a:pt x="88" y="43"/>
                  <a:pt x="97" y="50"/>
                  <a:pt x="97" y="66"/>
                </a:cubicBezTo>
                <a:lnTo>
                  <a:pt x="97" y="96"/>
                </a:lnTo>
                <a:close/>
              </a:path>
            </a:pathLst>
          </a:custGeom>
          <a:solidFill>
            <a:schemeClr val="accent4"/>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nvGrpSpPr>
          <p:cNvPr id="98" name="Group 97"/>
          <p:cNvGrpSpPr/>
          <p:nvPr/>
        </p:nvGrpSpPr>
        <p:grpSpPr>
          <a:xfrm>
            <a:off x="10011106" y="4818569"/>
            <a:ext cx="673078" cy="673252"/>
            <a:chOff x="4127501" y="4194175"/>
            <a:chExt cx="909638" cy="909637"/>
          </a:xfrm>
          <a:solidFill>
            <a:schemeClr val="accent4"/>
          </a:solidFill>
        </p:grpSpPr>
        <p:sp>
          <p:nvSpPr>
            <p:cNvPr id="115" name="Freeform 11"/>
            <p:cNvSpPr>
              <a:spLocks/>
            </p:cNvSpPr>
            <p:nvPr/>
          </p:nvSpPr>
          <p:spPr bwMode="auto">
            <a:xfrm>
              <a:off x="4386263" y="4659313"/>
              <a:ext cx="96838" cy="192087"/>
            </a:xfrm>
            <a:custGeom>
              <a:avLst/>
              <a:gdLst>
                <a:gd name="T0" fmla="*/ 0 w 61"/>
                <a:gd name="T1" fmla="*/ 18 h 121"/>
                <a:gd name="T2" fmla="*/ 22 w 61"/>
                <a:gd name="T3" fmla="*/ 18 h 121"/>
                <a:gd name="T4" fmla="*/ 22 w 61"/>
                <a:gd name="T5" fmla="*/ 121 h 121"/>
                <a:gd name="T6" fmla="*/ 40 w 61"/>
                <a:gd name="T7" fmla="*/ 121 h 121"/>
                <a:gd name="T8" fmla="*/ 40 w 61"/>
                <a:gd name="T9" fmla="*/ 18 h 121"/>
                <a:gd name="T10" fmla="*/ 61 w 61"/>
                <a:gd name="T11" fmla="*/ 18 h 121"/>
                <a:gd name="T12" fmla="*/ 61 w 61"/>
                <a:gd name="T13" fmla="*/ 0 h 121"/>
                <a:gd name="T14" fmla="*/ 0 w 61"/>
                <a:gd name="T15" fmla="*/ 0 h 121"/>
                <a:gd name="T16" fmla="*/ 0 w 61"/>
                <a:gd name="T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0" y="18"/>
                  </a:moveTo>
                  <a:lnTo>
                    <a:pt x="22" y="18"/>
                  </a:lnTo>
                  <a:lnTo>
                    <a:pt x="22" y="121"/>
                  </a:lnTo>
                  <a:lnTo>
                    <a:pt x="40" y="121"/>
                  </a:lnTo>
                  <a:lnTo>
                    <a:pt x="40" y="18"/>
                  </a:lnTo>
                  <a:lnTo>
                    <a:pt x="61" y="18"/>
                  </a:lnTo>
                  <a:lnTo>
                    <a:pt x="61" y="0"/>
                  </a:lnTo>
                  <a:lnTo>
                    <a:pt x="0" y="0"/>
                  </a:lnTo>
                  <a:lnTo>
                    <a:pt x="0"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16" name="Freeform 12"/>
            <p:cNvSpPr>
              <a:spLocks/>
            </p:cNvSpPr>
            <p:nvPr/>
          </p:nvSpPr>
          <p:spPr bwMode="auto">
            <a:xfrm>
              <a:off x="4572001" y="4440238"/>
              <a:ext cx="25400" cy="109537"/>
            </a:xfrm>
            <a:custGeom>
              <a:avLst/>
              <a:gdLst>
                <a:gd name="T0" fmla="*/ 3 w 6"/>
                <a:gd name="T1" fmla="*/ 26 h 26"/>
                <a:gd name="T2" fmla="*/ 5 w 6"/>
                <a:gd name="T3" fmla="*/ 25 h 26"/>
                <a:gd name="T4" fmla="*/ 6 w 6"/>
                <a:gd name="T5" fmla="*/ 23 h 26"/>
                <a:gd name="T6" fmla="*/ 6 w 6"/>
                <a:gd name="T7" fmla="*/ 3 h 26"/>
                <a:gd name="T8" fmla="*/ 5 w 6"/>
                <a:gd name="T9" fmla="*/ 1 h 26"/>
                <a:gd name="T10" fmla="*/ 3 w 6"/>
                <a:gd name="T11" fmla="*/ 0 h 26"/>
                <a:gd name="T12" fmla="*/ 0 w 6"/>
                <a:gd name="T13" fmla="*/ 1 h 26"/>
                <a:gd name="T14" fmla="*/ 0 w 6"/>
                <a:gd name="T15" fmla="*/ 3 h 26"/>
                <a:gd name="T16" fmla="*/ 0 w 6"/>
                <a:gd name="T17" fmla="*/ 23 h 26"/>
                <a:gd name="T18" fmla="*/ 0 w 6"/>
                <a:gd name="T19" fmla="*/ 25 h 26"/>
                <a:gd name="T20" fmla="*/ 3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3" y="26"/>
                  </a:moveTo>
                  <a:cubicBezTo>
                    <a:pt x="4" y="26"/>
                    <a:pt x="5" y="26"/>
                    <a:pt x="5" y="25"/>
                  </a:cubicBezTo>
                  <a:cubicBezTo>
                    <a:pt x="6" y="25"/>
                    <a:pt x="6" y="24"/>
                    <a:pt x="6" y="23"/>
                  </a:cubicBezTo>
                  <a:cubicBezTo>
                    <a:pt x="6" y="3"/>
                    <a:pt x="6" y="3"/>
                    <a:pt x="6" y="3"/>
                  </a:cubicBezTo>
                  <a:cubicBezTo>
                    <a:pt x="6" y="2"/>
                    <a:pt x="6" y="1"/>
                    <a:pt x="5" y="1"/>
                  </a:cubicBezTo>
                  <a:cubicBezTo>
                    <a:pt x="5" y="0"/>
                    <a:pt x="4" y="0"/>
                    <a:pt x="3" y="0"/>
                  </a:cubicBezTo>
                  <a:cubicBezTo>
                    <a:pt x="2" y="0"/>
                    <a:pt x="1" y="0"/>
                    <a:pt x="0" y="1"/>
                  </a:cubicBezTo>
                  <a:cubicBezTo>
                    <a:pt x="0" y="1"/>
                    <a:pt x="0" y="2"/>
                    <a:pt x="0" y="3"/>
                  </a:cubicBezTo>
                  <a:cubicBezTo>
                    <a:pt x="0" y="23"/>
                    <a:pt x="0" y="23"/>
                    <a:pt x="0" y="23"/>
                  </a:cubicBezTo>
                  <a:cubicBezTo>
                    <a:pt x="0" y="24"/>
                    <a:pt x="0" y="25"/>
                    <a:pt x="0" y="25"/>
                  </a:cubicBezTo>
                  <a:cubicBezTo>
                    <a:pt x="1" y="26"/>
                    <a:pt x="2" y="26"/>
                    <a:pt x="3"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17" name="Freeform 13"/>
            <p:cNvSpPr>
              <a:spLocks noEditPoints="1"/>
            </p:cNvSpPr>
            <p:nvPr/>
          </p:nvSpPr>
          <p:spPr bwMode="auto">
            <a:xfrm>
              <a:off x="4600576" y="4659313"/>
              <a:ext cx="79375" cy="192087"/>
            </a:xfrm>
            <a:custGeom>
              <a:avLst/>
              <a:gdLst>
                <a:gd name="T0" fmla="*/ 13 w 19"/>
                <a:gd name="T1" fmla="*/ 12 h 46"/>
                <a:gd name="T2" fmla="*/ 9 w 19"/>
                <a:gd name="T3" fmla="*/ 12 h 46"/>
                <a:gd name="T4" fmla="*/ 6 w 19"/>
                <a:gd name="T5" fmla="*/ 15 h 46"/>
                <a:gd name="T6" fmla="*/ 6 w 19"/>
                <a:gd name="T7" fmla="*/ 0 h 46"/>
                <a:gd name="T8" fmla="*/ 0 w 19"/>
                <a:gd name="T9" fmla="*/ 0 h 46"/>
                <a:gd name="T10" fmla="*/ 0 w 19"/>
                <a:gd name="T11" fmla="*/ 46 h 46"/>
                <a:gd name="T12" fmla="*/ 6 w 19"/>
                <a:gd name="T13" fmla="*/ 46 h 46"/>
                <a:gd name="T14" fmla="*/ 6 w 19"/>
                <a:gd name="T15" fmla="*/ 43 h 46"/>
                <a:gd name="T16" fmla="*/ 9 w 19"/>
                <a:gd name="T17" fmla="*/ 45 h 46"/>
                <a:gd name="T18" fmla="*/ 13 w 19"/>
                <a:gd name="T19" fmla="*/ 46 h 46"/>
                <a:gd name="T20" fmla="*/ 18 w 19"/>
                <a:gd name="T21" fmla="*/ 44 h 46"/>
                <a:gd name="T22" fmla="*/ 19 w 19"/>
                <a:gd name="T23" fmla="*/ 39 h 46"/>
                <a:gd name="T24" fmla="*/ 19 w 19"/>
                <a:gd name="T25" fmla="*/ 20 h 46"/>
                <a:gd name="T26" fmla="*/ 17 w 19"/>
                <a:gd name="T27" fmla="*/ 14 h 46"/>
                <a:gd name="T28" fmla="*/ 13 w 19"/>
                <a:gd name="T29" fmla="*/ 12 h 46"/>
                <a:gd name="T30" fmla="*/ 12 w 19"/>
                <a:gd name="T31" fmla="*/ 38 h 46"/>
                <a:gd name="T32" fmla="*/ 12 w 19"/>
                <a:gd name="T33" fmla="*/ 40 h 46"/>
                <a:gd name="T34" fmla="*/ 10 w 19"/>
                <a:gd name="T35" fmla="*/ 41 h 46"/>
                <a:gd name="T36" fmla="*/ 8 w 19"/>
                <a:gd name="T37" fmla="*/ 41 h 46"/>
                <a:gd name="T38" fmla="*/ 6 w 19"/>
                <a:gd name="T39" fmla="*/ 39 h 46"/>
                <a:gd name="T40" fmla="*/ 6 w 19"/>
                <a:gd name="T41" fmla="*/ 18 h 46"/>
                <a:gd name="T42" fmla="*/ 8 w 19"/>
                <a:gd name="T43" fmla="*/ 17 h 46"/>
                <a:gd name="T44" fmla="*/ 9 w 19"/>
                <a:gd name="T45" fmla="*/ 17 h 46"/>
                <a:gd name="T46" fmla="*/ 11 w 19"/>
                <a:gd name="T47" fmla="*/ 18 h 46"/>
                <a:gd name="T48" fmla="*/ 12 w 19"/>
                <a:gd name="T49" fmla="*/ 20 h 46"/>
                <a:gd name="T50" fmla="*/ 12 w 19"/>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6">
                  <a:moveTo>
                    <a:pt x="13" y="12"/>
                  </a:moveTo>
                  <a:cubicBezTo>
                    <a:pt x="11" y="12"/>
                    <a:pt x="10" y="12"/>
                    <a:pt x="9" y="12"/>
                  </a:cubicBezTo>
                  <a:cubicBezTo>
                    <a:pt x="8" y="13"/>
                    <a:pt x="7" y="14"/>
                    <a:pt x="6" y="15"/>
                  </a:cubicBezTo>
                  <a:cubicBezTo>
                    <a:pt x="6" y="0"/>
                    <a:pt x="6" y="0"/>
                    <a:pt x="6" y="0"/>
                  </a:cubicBezTo>
                  <a:cubicBezTo>
                    <a:pt x="0" y="0"/>
                    <a:pt x="0" y="0"/>
                    <a:pt x="0" y="0"/>
                  </a:cubicBezTo>
                  <a:cubicBezTo>
                    <a:pt x="0" y="46"/>
                    <a:pt x="0" y="46"/>
                    <a:pt x="0" y="46"/>
                  </a:cubicBezTo>
                  <a:cubicBezTo>
                    <a:pt x="6" y="46"/>
                    <a:pt x="6" y="46"/>
                    <a:pt x="6" y="46"/>
                  </a:cubicBezTo>
                  <a:cubicBezTo>
                    <a:pt x="6" y="43"/>
                    <a:pt x="6" y="43"/>
                    <a:pt x="6" y="43"/>
                  </a:cubicBezTo>
                  <a:cubicBezTo>
                    <a:pt x="7" y="44"/>
                    <a:pt x="8" y="45"/>
                    <a:pt x="9" y="45"/>
                  </a:cubicBezTo>
                  <a:cubicBezTo>
                    <a:pt x="10" y="46"/>
                    <a:pt x="12" y="46"/>
                    <a:pt x="13" y="46"/>
                  </a:cubicBezTo>
                  <a:cubicBezTo>
                    <a:pt x="15" y="46"/>
                    <a:pt x="16" y="46"/>
                    <a:pt x="18" y="44"/>
                  </a:cubicBezTo>
                  <a:cubicBezTo>
                    <a:pt x="19" y="43"/>
                    <a:pt x="19" y="41"/>
                    <a:pt x="19" y="39"/>
                  </a:cubicBezTo>
                  <a:cubicBezTo>
                    <a:pt x="19" y="20"/>
                    <a:pt x="19" y="20"/>
                    <a:pt x="19" y="20"/>
                  </a:cubicBezTo>
                  <a:cubicBezTo>
                    <a:pt x="19" y="17"/>
                    <a:pt x="19" y="15"/>
                    <a:pt x="17" y="14"/>
                  </a:cubicBezTo>
                  <a:cubicBezTo>
                    <a:pt x="16" y="12"/>
                    <a:pt x="15" y="12"/>
                    <a:pt x="13" y="12"/>
                  </a:cubicBezTo>
                  <a:close/>
                  <a:moveTo>
                    <a:pt x="12" y="38"/>
                  </a:moveTo>
                  <a:cubicBezTo>
                    <a:pt x="12" y="39"/>
                    <a:pt x="12" y="40"/>
                    <a:pt x="12" y="40"/>
                  </a:cubicBezTo>
                  <a:cubicBezTo>
                    <a:pt x="11" y="41"/>
                    <a:pt x="11" y="41"/>
                    <a:pt x="10" y="41"/>
                  </a:cubicBezTo>
                  <a:cubicBezTo>
                    <a:pt x="9" y="41"/>
                    <a:pt x="9" y="41"/>
                    <a:pt x="8" y="41"/>
                  </a:cubicBezTo>
                  <a:cubicBezTo>
                    <a:pt x="8" y="40"/>
                    <a:pt x="7" y="40"/>
                    <a:pt x="6" y="39"/>
                  </a:cubicBezTo>
                  <a:cubicBezTo>
                    <a:pt x="6" y="18"/>
                    <a:pt x="6" y="18"/>
                    <a:pt x="6" y="18"/>
                  </a:cubicBezTo>
                  <a:cubicBezTo>
                    <a:pt x="7" y="18"/>
                    <a:pt x="7" y="17"/>
                    <a:pt x="8" y="17"/>
                  </a:cubicBezTo>
                  <a:cubicBezTo>
                    <a:pt x="8" y="17"/>
                    <a:pt x="9" y="17"/>
                    <a:pt x="9" y="17"/>
                  </a:cubicBezTo>
                  <a:cubicBezTo>
                    <a:pt x="10" y="17"/>
                    <a:pt x="11" y="17"/>
                    <a:pt x="11" y="18"/>
                  </a:cubicBezTo>
                  <a:cubicBezTo>
                    <a:pt x="12" y="18"/>
                    <a:pt x="12" y="19"/>
                    <a:pt x="12" y="20"/>
                  </a:cubicBezTo>
                  <a:lnTo>
                    <a:pt x="12" y="3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18" name="Freeform 14"/>
            <p:cNvSpPr>
              <a:spLocks/>
            </p:cNvSpPr>
            <p:nvPr/>
          </p:nvSpPr>
          <p:spPr bwMode="auto">
            <a:xfrm>
              <a:off x="4495801" y="4710113"/>
              <a:ext cx="84138" cy="141287"/>
            </a:xfrm>
            <a:custGeom>
              <a:avLst/>
              <a:gdLst>
                <a:gd name="T0" fmla="*/ 13 w 20"/>
                <a:gd name="T1" fmla="*/ 26 h 34"/>
                <a:gd name="T2" fmla="*/ 11 w 20"/>
                <a:gd name="T3" fmla="*/ 27 h 34"/>
                <a:gd name="T4" fmla="*/ 9 w 20"/>
                <a:gd name="T5" fmla="*/ 28 h 34"/>
                <a:gd name="T6" fmla="*/ 7 w 20"/>
                <a:gd name="T7" fmla="*/ 28 h 34"/>
                <a:gd name="T8" fmla="*/ 7 w 20"/>
                <a:gd name="T9" fmla="*/ 26 h 34"/>
                <a:gd name="T10" fmla="*/ 7 w 20"/>
                <a:gd name="T11" fmla="*/ 0 h 34"/>
                <a:gd name="T12" fmla="*/ 0 w 20"/>
                <a:gd name="T13" fmla="*/ 0 h 34"/>
                <a:gd name="T14" fmla="*/ 0 w 20"/>
                <a:gd name="T15" fmla="*/ 28 h 34"/>
                <a:gd name="T16" fmla="*/ 1 w 20"/>
                <a:gd name="T17" fmla="*/ 33 h 34"/>
                <a:gd name="T18" fmla="*/ 5 w 20"/>
                <a:gd name="T19" fmla="*/ 34 h 34"/>
                <a:gd name="T20" fmla="*/ 9 w 20"/>
                <a:gd name="T21" fmla="*/ 33 h 34"/>
                <a:gd name="T22" fmla="*/ 13 w 20"/>
                <a:gd name="T23" fmla="*/ 30 h 34"/>
                <a:gd name="T24" fmla="*/ 13 w 20"/>
                <a:gd name="T25" fmla="*/ 34 h 34"/>
                <a:gd name="T26" fmla="*/ 20 w 20"/>
                <a:gd name="T27" fmla="*/ 34 h 34"/>
                <a:gd name="T28" fmla="*/ 20 w 20"/>
                <a:gd name="T29" fmla="*/ 0 h 34"/>
                <a:gd name="T30" fmla="*/ 13 w 20"/>
                <a:gd name="T31" fmla="*/ 0 h 34"/>
                <a:gd name="T32" fmla="*/ 13 w 20"/>
                <a:gd name="T33"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13" y="26"/>
                  </a:moveTo>
                  <a:cubicBezTo>
                    <a:pt x="12" y="26"/>
                    <a:pt x="11" y="27"/>
                    <a:pt x="11" y="27"/>
                  </a:cubicBezTo>
                  <a:cubicBezTo>
                    <a:pt x="10" y="28"/>
                    <a:pt x="9" y="28"/>
                    <a:pt x="9" y="28"/>
                  </a:cubicBezTo>
                  <a:cubicBezTo>
                    <a:pt x="8" y="28"/>
                    <a:pt x="8" y="28"/>
                    <a:pt x="7" y="28"/>
                  </a:cubicBezTo>
                  <a:cubicBezTo>
                    <a:pt x="7" y="27"/>
                    <a:pt x="7" y="27"/>
                    <a:pt x="7" y="26"/>
                  </a:cubicBezTo>
                  <a:cubicBezTo>
                    <a:pt x="7" y="0"/>
                    <a:pt x="7" y="0"/>
                    <a:pt x="7" y="0"/>
                  </a:cubicBezTo>
                  <a:cubicBezTo>
                    <a:pt x="0" y="0"/>
                    <a:pt x="0" y="0"/>
                    <a:pt x="0" y="0"/>
                  </a:cubicBezTo>
                  <a:cubicBezTo>
                    <a:pt x="0" y="28"/>
                    <a:pt x="0" y="28"/>
                    <a:pt x="0" y="28"/>
                  </a:cubicBezTo>
                  <a:cubicBezTo>
                    <a:pt x="0" y="30"/>
                    <a:pt x="1" y="32"/>
                    <a:pt x="1" y="33"/>
                  </a:cubicBezTo>
                  <a:cubicBezTo>
                    <a:pt x="2" y="34"/>
                    <a:pt x="3" y="34"/>
                    <a:pt x="5" y="34"/>
                  </a:cubicBezTo>
                  <a:cubicBezTo>
                    <a:pt x="6" y="34"/>
                    <a:pt x="8" y="34"/>
                    <a:pt x="9" y="33"/>
                  </a:cubicBezTo>
                  <a:cubicBezTo>
                    <a:pt x="10" y="32"/>
                    <a:pt x="12" y="31"/>
                    <a:pt x="13" y="30"/>
                  </a:cubicBezTo>
                  <a:cubicBezTo>
                    <a:pt x="13" y="34"/>
                    <a:pt x="13" y="34"/>
                    <a:pt x="13" y="34"/>
                  </a:cubicBezTo>
                  <a:cubicBezTo>
                    <a:pt x="20" y="34"/>
                    <a:pt x="20" y="34"/>
                    <a:pt x="20" y="34"/>
                  </a:cubicBezTo>
                  <a:cubicBezTo>
                    <a:pt x="20" y="0"/>
                    <a:pt x="20" y="0"/>
                    <a:pt x="20" y="0"/>
                  </a:cubicBezTo>
                  <a:cubicBezTo>
                    <a:pt x="13" y="0"/>
                    <a:pt x="13" y="0"/>
                    <a:pt x="13" y="0"/>
                  </a:cubicBezTo>
                  <a:lnTo>
                    <a:pt x="13"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19" name="Freeform 15"/>
            <p:cNvSpPr>
              <a:spLocks noEditPoints="1"/>
            </p:cNvSpPr>
            <p:nvPr/>
          </p:nvSpPr>
          <p:spPr bwMode="auto">
            <a:xfrm>
              <a:off x="4127501" y="4194175"/>
              <a:ext cx="909638" cy="90963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26 w 217"/>
                <a:gd name="T11" fmla="*/ 53 h 217"/>
                <a:gd name="T12" fmla="*/ 134 w 217"/>
                <a:gd name="T13" fmla="*/ 53 h 217"/>
                <a:gd name="T14" fmla="*/ 134 w 217"/>
                <a:gd name="T15" fmla="*/ 82 h 217"/>
                <a:gd name="T16" fmla="*/ 134 w 217"/>
                <a:gd name="T17" fmla="*/ 84 h 217"/>
                <a:gd name="T18" fmla="*/ 136 w 217"/>
                <a:gd name="T19" fmla="*/ 84 h 217"/>
                <a:gd name="T20" fmla="*/ 138 w 217"/>
                <a:gd name="T21" fmla="*/ 84 h 217"/>
                <a:gd name="T22" fmla="*/ 140 w 217"/>
                <a:gd name="T23" fmla="*/ 82 h 217"/>
                <a:gd name="T24" fmla="*/ 140 w 217"/>
                <a:gd name="T25" fmla="*/ 53 h 217"/>
                <a:gd name="T26" fmla="*/ 148 w 217"/>
                <a:gd name="T27" fmla="*/ 53 h 217"/>
                <a:gd name="T28" fmla="*/ 148 w 217"/>
                <a:gd name="T29" fmla="*/ 91 h 217"/>
                <a:gd name="T30" fmla="*/ 140 w 217"/>
                <a:gd name="T31" fmla="*/ 91 h 217"/>
                <a:gd name="T32" fmla="*/ 140 w 217"/>
                <a:gd name="T33" fmla="*/ 86 h 217"/>
                <a:gd name="T34" fmla="*/ 136 w 217"/>
                <a:gd name="T35" fmla="*/ 90 h 217"/>
                <a:gd name="T36" fmla="*/ 131 w 217"/>
                <a:gd name="T37" fmla="*/ 91 h 217"/>
                <a:gd name="T38" fmla="*/ 127 w 217"/>
                <a:gd name="T39" fmla="*/ 89 h 217"/>
                <a:gd name="T40" fmla="*/ 126 w 217"/>
                <a:gd name="T41" fmla="*/ 84 h 217"/>
                <a:gd name="T42" fmla="*/ 126 w 217"/>
                <a:gd name="T43" fmla="*/ 53 h 217"/>
                <a:gd name="T44" fmla="*/ 98 w 217"/>
                <a:gd name="T45" fmla="*/ 62 h 217"/>
                <a:gd name="T46" fmla="*/ 101 w 217"/>
                <a:gd name="T47" fmla="*/ 55 h 217"/>
                <a:gd name="T48" fmla="*/ 109 w 217"/>
                <a:gd name="T49" fmla="*/ 52 h 217"/>
                <a:gd name="T50" fmla="*/ 117 w 217"/>
                <a:gd name="T51" fmla="*/ 55 h 217"/>
                <a:gd name="T52" fmla="*/ 120 w 217"/>
                <a:gd name="T53" fmla="*/ 62 h 217"/>
                <a:gd name="T54" fmla="*/ 120 w 217"/>
                <a:gd name="T55" fmla="*/ 81 h 217"/>
                <a:gd name="T56" fmla="*/ 117 w 217"/>
                <a:gd name="T57" fmla="*/ 89 h 217"/>
                <a:gd name="T58" fmla="*/ 109 w 217"/>
                <a:gd name="T59" fmla="*/ 91 h 217"/>
                <a:gd name="T60" fmla="*/ 101 w 217"/>
                <a:gd name="T61" fmla="*/ 89 h 217"/>
                <a:gd name="T62" fmla="*/ 98 w 217"/>
                <a:gd name="T63" fmla="*/ 81 h 217"/>
                <a:gd name="T64" fmla="*/ 98 w 217"/>
                <a:gd name="T65" fmla="*/ 62 h 217"/>
                <a:gd name="T66" fmla="*/ 77 w 217"/>
                <a:gd name="T67" fmla="*/ 40 h 217"/>
                <a:gd name="T68" fmla="*/ 83 w 217"/>
                <a:gd name="T69" fmla="*/ 60 h 217"/>
                <a:gd name="T70" fmla="*/ 83 w 217"/>
                <a:gd name="T71" fmla="*/ 60 h 217"/>
                <a:gd name="T72" fmla="*/ 88 w 217"/>
                <a:gd name="T73" fmla="*/ 40 h 217"/>
                <a:gd name="T74" fmla="*/ 97 w 217"/>
                <a:gd name="T75" fmla="*/ 40 h 217"/>
                <a:gd name="T76" fmla="*/ 87 w 217"/>
                <a:gd name="T77" fmla="*/ 70 h 217"/>
                <a:gd name="T78" fmla="*/ 87 w 217"/>
                <a:gd name="T79" fmla="*/ 91 h 217"/>
                <a:gd name="T80" fmla="*/ 79 w 217"/>
                <a:gd name="T81" fmla="*/ 91 h 217"/>
                <a:gd name="T82" fmla="*/ 79 w 217"/>
                <a:gd name="T83" fmla="*/ 71 h 217"/>
                <a:gd name="T84" fmla="*/ 68 w 217"/>
                <a:gd name="T85" fmla="*/ 40 h 217"/>
                <a:gd name="T86" fmla="*/ 77 w 217"/>
                <a:gd name="T87" fmla="*/ 40 h 217"/>
                <a:gd name="T88" fmla="*/ 177 w 217"/>
                <a:gd name="T89" fmla="*/ 146 h 217"/>
                <a:gd name="T90" fmla="*/ 152 w 217"/>
                <a:gd name="T91" fmla="*/ 171 h 217"/>
                <a:gd name="T92" fmla="*/ 68 w 217"/>
                <a:gd name="T93" fmla="*/ 171 h 217"/>
                <a:gd name="T94" fmla="*/ 43 w 217"/>
                <a:gd name="T95" fmla="*/ 146 h 217"/>
                <a:gd name="T96" fmla="*/ 43 w 217"/>
                <a:gd name="T97" fmla="*/ 127 h 217"/>
                <a:gd name="T98" fmla="*/ 68 w 217"/>
                <a:gd name="T99" fmla="*/ 102 h 217"/>
                <a:gd name="T100" fmla="*/ 152 w 217"/>
                <a:gd name="T101" fmla="*/ 102 h 217"/>
                <a:gd name="T102" fmla="*/ 177 w 217"/>
                <a:gd name="T103" fmla="*/ 127 h 217"/>
                <a:gd name="T104" fmla="*/ 177 w 217"/>
                <a:gd name="T105" fmla="*/ 14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108" y="0"/>
                  </a:moveTo>
                  <a:cubicBezTo>
                    <a:pt x="48" y="0"/>
                    <a:pt x="0" y="48"/>
                    <a:pt x="0" y="108"/>
                  </a:cubicBezTo>
                  <a:cubicBezTo>
                    <a:pt x="0" y="169"/>
                    <a:pt x="48" y="217"/>
                    <a:pt x="108" y="217"/>
                  </a:cubicBezTo>
                  <a:cubicBezTo>
                    <a:pt x="169" y="217"/>
                    <a:pt x="217" y="169"/>
                    <a:pt x="217" y="108"/>
                  </a:cubicBezTo>
                  <a:cubicBezTo>
                    <a:pt x="217" y="48"/>
                    <a:pt x="169" y="0"/>
                    <a:pt x="108" y="0"/>
                  </a:cubicBezTo>
                  <a:close/>
                  <a:moveTo>
                    <a:pt x="126" y="53"/>
                  </a:moveTo>
                  <a:cubicBezTo>
                    <a:pt x="134" y="53"/>
                    <a:pt x="134" y="53"/>
                    <a:pt x="134" y="53"/>
                  </a:cubicBezTo>
                  <a:cubicBezTo>
                    <a:pt x="134" y="82"/>
                    <a:pt x="134" y="82"/>
                    <a:pt x="134" y="82"/>
                  </a:cubicBezTo>
                  <a:cubicBezTo>
                    <a:pt x="134" y="83"/>
                    <a:pt x="134" y="83"/>
                    <a:pt x="134" y="84"/>
                  </a:cubicBezTo>
                  <a:cubicBezTo>
                    <a:pt x="134" y="84"/>
                    <a:pt x="135" y="84"/>
                    <a:pt x="136" y="84"/>
                  </a:cubicBezTo>
                  <a:cubicBezTo>
                    <a:pt x="136" y="84"/>
                    <a:pt x="137" y="84"/>
                    <a:pt x="138" y="84"/>
                  </a:cubicBezTo>
                  <a:cubicBezTo>
                    <a:pt x="139" y="83"/>
                    <a:pt x="139" y="82"/>
                    <a:pt x="140" y="82"/>
                  </a:cubicBezTo>
                  <a:cubicBezTo>
                    <a:pt x="140" y="53"/>
                    <a:pt x="140" y="53"/>
                    <a:pt x="140" y="53"/>
                  </a:cubicBezTo>
                  <a:cubicBezTo>
                    <a:pt x="148" y="53"/>
                    <a:pt x="148" y="53"/>
                    <a:pt x="148" y="53"/>
                  </a:cubicBezTo>
                  <a:cubicBezTo>
                    <a:pt x="148" y="91"/>
                    <a:pt x="148" y="91"/>
                    <a:pt x="148" y="91"/>
                  </a:cubicBezTo>
                  <a:cubicBezTo>
                    <a:pt x="140" y="91"/>
                    <a:pt x="140" y="91"/>
                    <a:pt x="140" y="91"/>
                  </a:cubicBezTo>
                  <a:cubicBezTo>
                    <a:pt x="140" y="86"/>
                    <a:pt x="140" y="86"/>
                    <a:pt x="140" y="86"/>
                  </a:cubicBezTo>
                  <a:cubicBezTo>
                    <a:pt x="139" y="88"/>
                    <a:pt x="137" y="89"/>
                    <a:pt x="136" y="90"/>
                  </a:cubicBezTo>
                  <a:cubicBezTo>
                    <a:pt x="134" y="91"/>
                    <a:pt x="133" y="91"/>
                    <a:pt x="131" y="91"/>
                  </a:cubicBezTo>
                  <a:cubicBezTo>
                    <a:pt x="130" y="91"/>
                    <a:pt x="128" y="91"/>
                    <a:pt x="127" y="89"/>
                  </a:cubicBezTo>
                  <a:cubicBezTo>
                    <a:pt x="126" y="88"/>
                    <a:pt x="126" y="87"/>
                    <a:pt x="126" y="84"/>
                  </a:cubicBezTo>
                  <a:lnTo>
                    <a:pt x="126" y="53"/>
                  </a:lnTo>
                  <a:close/>
                  <a:moveTo>
                    <a:pt x="98" y="62"/>
                  </a:moveTo>
                  <a:cubicBezTo>
                    <a:pt x="98" y="59"/>
                    <a:pt x="99" y="57"/>
                    <a:pt x="101" y="55"/>
                  </a:cubicBezTo>
                  <a:cubicBezTo>
                    <a:pt x="103" y="53"/>
                    <a:pt x="106" y="52"/>
                    <a:pt x="109" y="52"/>
                  </a:cubicBezTo>
                  <a:cubicBezTo>
                    <a:pt x="112" y="52"/>
                    <a:pt x="115" y="53"/>
                    <a:pt x="117" y="55"/>
                  </a:cubicBezTo>
                  <a:cubicBezTo>
                    <a:pt x="119" y="57"/>
                    <a:pt x="120" y="59"/>
                    <a:pt x="120" y="62"/>
                  </a:cubicBezTo>
                  <a:cubicBezTo>
                    <a:pt x="120" y="81"/>
                    <a:pt x="120" y="81"/>
                    <a:pt x="120" y="81"/>
                  </a:cubicBezTo>
                  <a:cubicBezTo>
                    <a:pt x="120" y="84"/>
                    <a:pt x="119" y="87"/>
                    <a:pt x="117" y="89"/>
                  </a:cubicBezTo>
                  <a:cubicBezTo>
                    <a:pt x="115" y="91"/>
                    <a:pt x="112" y="91"/>
                    <a:pt x="109" y="91"/>
                  </a:cubicBezTo>
                  <a:cubicBezTo>
                    <a:pt x="105" y="91"/>
                    <a:pt x="103" y="91"/>
                    <a:pt x="101" y="89"/>
                  </a:cubicBezTo>
                  <a:cubicBezTo>
                    <a:pt x="99" y="87"/>
                    <a:pt x="98" y="84"/>
                    <a:pt x="98" y="81"/>
                  </a:cubicBezTo>
                  <a:lnTo>
                    <a:pt x="98" y="62"/>
                  </a:lnTo>
                  <a:close/>
                  <a:moveTo>
                    <a:pt x="77" y="40"/>
                  </a:moveTo>
                  <a:cubicBezTo>
                    <a:pt x="83" y="60"/>
                    <a:pt x="83" y="60"/>
                    <a:pt x="83" y="60"/>
                  </a:cubicBezTo>
                  <a:cubicBezTo>
                    <a:pt x="83" y="60"/>
                    <a:pt x="83" y="60"/>
                    <a:pt x="83" y="60"/>
                  </a:cubicBezTo>
                  <a:cubicBezTo>
                    <a:pt x="88" y="40"/>
                    <a:pt x="88" y="40"/>
                    <a:pt x="88" y="40"/>
                  </a:cubicBezTo>
                  <a:cubicBezTo>
                    <a:pt x="97" y="40"/>
                    <a:pt x="97" y="40"/>
                    <a:pt x="97" y="40"/>
                  </a:cubicBezTo>
                  <a:cubicBezTo>
                    <a:pt x="87" y="70"/>
                    <a:pt x="87" y="70"/>
                    <a:pt x="87" y="70"/>
                  </a:cubicBezTo>
                  <a:cubicBezTo>
                    <a:pt x="87" y="91"/>
                    <a:pt x="87" y="91"/>
                    <a:pt x="87" y="91"/>
                  </a:cubicBezTo>
                  <a:cubicBezTo>
                    <a:pt x="79" y="91"/>
                    <a:pt x="79" y="91"/>
                    <a:pt x="79" y="91"/>
                  </a:cubicBezTo>
                  <a:cubicBezTo>
                    <a:pt x="79" y="71"/>
                    <a:pt x="79" y="71"/>
                    <a:pt x="79" y="71"/>
                  </a:cubicBezTo>
                  <a:cubicBezTo>
                    <a:pt x="68" y="40"/>
                    <a:pt x="68" y="40"/>
                    <a:pt x="68" y="40"/>
                  </a:cubicBezTo>
                  <a:lnTo>
                    <a:pt x="77" y="40"/>
                  </a:lnTo>
                  <a:close/>
                  <a:moveTo>
                    <a:pt x="177" y="146"/>
                  </a:moveTo>
                  <a:cubicBezTo>
                    <a:pt x="177" y="160"/>
                    <a:pt x="166" y="171"/>
                    <a:pt x="152" y="171"/>
                  </a:cubicBezTo>
                  <a:cubicBezTo>
                    <a:pt x="68" y="171"/>
                    <a:pt x="68" y="171"/>
                    <a:pt x="68" y="171"/>
                  </a:cubicBezTo>
                  <a:cubicBezTo>
                    <a:pt x="54" y="171"/>
                    <a:pt x="43" y="160"/>
                    <a:pt x="43" y="146"/>
                  </a:cubicBezTo>
                  <a:cubicBezTo>
                    <a:pt x="43" y="127"/>
                    <a:pt x="43" y="127"/>
                    <a:pt x="43" y="127"/>
                  </a:cubicBezTo>
                  <a:cubicBezTo>
                    <a:pt x="43" y="113"/>
                    <a:pt x="54" y="102"/>
                    <a:pt x="68" y="102"/>
                  </a:cubicBezTo>
                  <a:cubicBezTo>
                    <a:pt x="152" y="102"/>
                    <a:pt x="152" y="102"/>
                    <a:pt x="152" y="102"/>
                  </a:cubicBezTo>
                  <a:cubicBezTo>
                    <a:pt x="166" y="102"/>
                    <a:pt x="177" y="113"/>
                    <a:pt x="177" y="127"/>
                  </a:cubicBezTo>
                  <a:lnTo>
                    <a:pt x="177"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20" name="Freeform 16"/>
            <p:cNvSpPr>
              <a:spLocks noEditPoints="1"/>
            </p:cNvSpPr>
            <p:nvPr/>
          </p:nvSpPr>
          <p:spPr bwMode="auto">
            <a:xfrm>
              <a:off x="4697413" y="4705350"/>
              <a:ext cx="84138" cy="150812"/>
            </a:xfrm>
            <a:custGeom>
              <a:avLst/>
              <a:gdLst>
                <a:gd name="T0" fmla="*/ 10 w 20"/>
                <a:gd name="T1" fmla="*/ 0 h 36"/>
                <a:gd name="T2" fmla="*/ 3 w 20"/>
                <a:gd name="T3" fmla="*/ 3 h 36"/>
                <a:gd name="T4" fmla="*/ 0 w 20"/>
                <a:gd name="T5" fmla="*/ 10 h 36"/>
                <a:gd name="T6" fmla="*/ 0 w 20"/>
                <a:gd name="T7" fmla="*/ 25 h 36"/>
                <a:gd name="T8" fmla="*/ 2 w 20"/>
                <a:gd name="T9" fmla="*/ 33 h 36"/>
                <a:gd name="T10" fmla="*/ 9 w 20"/>
                <a:gd name="T11" fmla="*/ 36 h 36"/>
                <a:gd name="T12" fmla="*/ 17 w 20"/>
                <a:gd name="T13" fmla="*/ 33 h 36"/>
                <a:gd name="T14" fmla="*/ 20 w 20"/>
                <a:gd name="T15" fmla="*/ 25 h 36"/>
                <a:gd name="T16" fmla="*/ 20 w 20"/>
                <a:gd name="T17" fmla="*/ 23 h 36"/>
                <a:gd name="T18" fmla="*/ 13 w 20"/>
                <a:gd name="T19" fmla="*/ 23 h 36"/>
                <a:gd name="T20" fmla="*/ 13 w 20"/>
                <a:gd name="T21" fmla="*/ 25 h 36"/>
                <a:gd name="T22" fmla="*/ 12 w 20"/>
                <a:gd name="T23" fmla="*/ 29 h 36"/>
                <a:gd name="T24" fmla="*/ 10 w 20"/>
                <a:gd name="T25" fmla="*/ 30 h 36"/>
                <a:gd name="T26" fmla="*/ 7 w 20"/>
                <a:gd name="T27" fmla="*/ 29 h 36"/>
                <a:gd name="T28" fmla="*/ 7 w 20"/>
                <a:gd name="T29" fmla="*/ 25 h 36"/>
                <a:gd name="T30" fmla="*/ 7 w 20"/>
                <a:gd name="T31" fmla="*/ 19 h 36"/>
                <a:gd name="T32" fmla="*/ 20 w 20"/>
                <a:gd name="T33" fmla="*/ 19 h 36"/>
                <a:gd name="T34" fmla="*/ 20 w 20"/>
                <a:gd name="T35" fmla="*/ 10 h 36"/>
                <a:gd name="T36" fmla="*/ 17 w 20"/>
                <a:gd name="T37" fmla="*/ 3 h 36"/>
                <a:gd name="T38" fmla="*/ 10 w 20"/>
                <a:gd name="T39" fmla="*/ 0 h 36"/>
                <a:gd name="T40" fmla="*/ 13 w 20"/>
                <a:gd name="T41" fmla="*/ 13 h 36"/>
                <a:gd name="T42" fmla="*/ 7 w 20"/>
                <a:gd name="T43" fmla="*/ 13 h 36"/>
                <a:gd name="T44" fmla="*/ 7 w 20"/>
                <a:gd name="T45" fmla="*/ 10 h 36"/>
                <a:gd name="T46" fmla="*/ 7 w 20"/>
                <a:gd name="T47" fmla="*/ 7 h 36"/>
                <a:gd name="T48" fmla="*/ 10 w 20"/>
                <a:gd name="T49" fmla="*/ 6 h 36"/>
                <a:gd name="T50" fmla="*/ 12 w 20"/>
                <a:gd name="T51" fmla="*/ 7 h 36"/>
                <a:gd name="T52" fmla="*/ 13 w 20"/>
                <a:gd name="T53" fmla="*/ 10 h 36"/>
                <a:gd name="T54" fmla="*/ 13 w 20"/>
                <a:gd name="T55"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6">
                  <a:moveTo>
                    <a:pt x="10" y="0"/>
                  </a:moveTo>
                  <a:cubicBezTo>
                    <a:pt x="7" y="0"/>
                    <a:pt x="4" y="1"/>
                    <a:pt x="3" y="3"/>
                  </a:cubicBezTo>
                  <a:cubicBezTo>
                    <a:pt x="1" y="5"/>
                    <a:pt x="0" y="7"/>
                    <a:pt x="0" y="10"/>
                  </a:cubicBezTo>
                  <a:cubicBezTo>
                    <a:pt x="0" y="25"/>
                    <a:pt x="0" y="25"/>
                    <a:pt x="0" y="25"/>
                  </a:cubicBezTo>
                  <a:cubicBezTo>
                    <a:pt x="0" y="28"/>
                    <a:pt x="1" y="31"/>
                    <a:pt x="2" y="33"/>
                  </a:cubicBezTo>
                  <a:cubicBezTo>
                    <a:pt x="4" y="35"/>
                    <a:pt x="6" y="36"/>
                    <a:pt x="9" y="36"/>
                  </a:cubicBezTo>
                  <a:cubicBezTo>
                    <a:pt x="13" y="36"/>
                    <a:pt x="15" y="35"/>
                    <a:pt x="17" y="33"/>
                  </a:cubicBezTo>
                  <a:cubicBezTo>
                    <a:pt x="19" y="31"/>
                    <a:pt x="20" y="29"/>
                    <a:pt x="20" y="25"/>
                  </a:cubicBezTo>
                  <a:cubicBezTo>
                    <a:pt x="20" y="23"/>
                    <a:pt x="20" y="23"/>
                    <a:pt x="20" y="23"/>
                  </a:cubicBezTo>
                  <a:cubicBezTo>
                    <a:pt x="13" y="23"/>
                    <a:pt x="13" y="23"/>
                    <a:pt x="13" y="23"/>
                  </a:cubicBezTo>
                  <a:cubicBezTo>
                    <a:pt x="13" y="25"/>
                    <a:pt x="13" y="25"/>
                    <a:pt x="13" y="25"/>
                  </a:cubicBezTo>
                  <a:cubicBezTo>
                    <a:pt x="13" y="27"/>
                    <a:pt x="12" y="28"/>
                    <a:pt x="12" y="29"/>
                  </a:cubicBezTo>
                  <a:cubicBezTo>
                    <a:pt x="11" y="29"/>
                    <a:pt x="11" y="30"/>
                    <a:pt x="10" y="30"/>
                  </a:cubicBezTo>
                  <a:cubicBezTo>
                    <a:pt x="8" y="30"/>
                    <a:pt x="8" y="29"/>
                    <a:pt x="7" y="29"/>
                  </a:cubicBezTo>
                  <a:cubicBezTo>
                    <a:pt x="7" y="28"/>
                    <a:pt x="7" y="27"/>
                    <a:pt x="7" y="25"/>
                  </a:cubicBezTo>
                  <a:cubicBezTo>
                    <a:pt x="7" y="19"/>
                    <a:pt x="7" y="19"/>
                    <a:pt x="7" y="19"/>
                  </a:cubicBezTo>
                  <a:cubicBezTo>
                    <a:pt x="20" y="19"/>
                    <a:pt x="20" y="19"/>
                    <a:pt x="20" y="19"/>
                  </a:cubicBezTo>
                  <a:cubicBezTo>
                    <a:pt x="20" y="10"/>
                    <a:pt x="20" y="10"/>
                    <a:pt x="20" y="10"/>
                  </a:cubicBezTo>
                  <a:cubicBezTo>
                    <a:pt x="20" y="7"/>
                    <a:pt x="19" y="4"/>
                    <a:pt x="17" y="3"/>
                  </a:cubicBezTo>
                  <a:cubicBezTo>
                    <a:pt x="15" y="1"/>
                    <a:pt x="13" y="0"/>
                    <a:pt x="10" y="0"/>
                  </a:cubicBezTo>
                  <a:close/>
                  <a:moveTo>
                    <a:pt x="13" y="13"/>
                  </a:moveTo>
                  <a:cubicBezTo>
                    <a:pt x="7" y="13"/>
                    <a:pt x="7" y="13"/>
                    <a:pt x="7" y="13"/>
                  </a:cubicBezTo>
                  <a:cubicBezTo>
                    <a:pt x="7" y="10"/>
                    <a:pt x="7" y="10"/>
                    <a:pt x="7" y="10"/>
                  </a:cubicBezTo>
                  <a:cubicBezTo>
                    <a:pt x="7" y="9"/>
                    <a:pt x="7" y="8"/>
                    <a:pt x="7" y="7"/>
                  </a:cubicBezTo>
                  <a:cubicBezTo>
                    <a:pt x="8" y="6"/>
                    <a:pt x="9" y="6"/>
                    <a:pt x="10" y="6"/>
                  </a:cubicBezTo>
                  <a:cubicBezTo>
                    <a:pt x="11" y="6"/>
                    <a:pt x="11" y="6"/>
                    <a:pt x="12" y="7"/>
                  </a:cubicBezTo>
                  <a:cubicBezTo>
                    <a:pt x="12" y="8"/>
                    <a:pt x="13" y="9"/>
                    <a:pt x="13" y="10"/>
                  </a:cubicBezTo>
                  <a:lnTo>
                    <a:pt x="13"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sp>
        <p:nvSpPr>
          <p:cNvPr id="100" name="Freeform 32"/>
          <p:cNvSpPr>
            <a:spLocks noEditPoints="1"/>
          </p:cNvSpPr>
          <p:nvPr/>
        </p:nvSpPr>
        <p:spPr bwMode="auto">
          <a:xfrm>
            <a:off x="8272617" y="3756404"/>
            <a:ext cx="738859" cy="370112"/>
          </a:xfrm>
          <a:custGeom>
            <a:avLst/>
            <a:gdLst>
              <a:gd name="T0" fmla="*/ 101 w 238"/>
              <a:gd name="T1" fmla="*/ 35 h 119"/>
              <a:gd name="T2" fmla="*/ 190 w 238"/>
              <a:gd name="T3" fmla="*/ 50 h 119"/>
              <a:gd name="T4" fmla="*/ 157 w 238"/>
              <a:gd name="T5" fmla="*/ 59 h 119"/>
              <a:gd name="T6" fmla="*/ 147 w 238"/>
              <a:gd name="T7" fmla="*/ 41 h 119"/>
              <a:gd name="T8" fmla="*/ 116 w 238"/>
              <a:gd name="T9" fmla="*/ 41 h 119"/>
              <a:gd name="T10" fmla="*/ 139 w 238"/>
              <a:gd name="T11" fmla="*/ 87 h 119"/>
              <a:gd name="T12" fmla="*/ 238 w 238"/>
              <a:gd name="T13" fmla="*/ 59 h 119"/>
              <a:gd name="T14" fmla="*/ 95 w 238"/>
              <a:gd name="T15" fmla="*/ 21 h 119"/>
              <a:gd name="T16" fmla="*/ 93 w 238"/>
              <a:gd name="T17" fmla="*/ 21 h 119"/>
              <a:gd name="T18" fmla="*/ 83 w 238"/>
              <a:gd name="T19" fmla="*/ 0 h 119"/>
              <a:gd name="T20" fmla="*/ 52 w 238"/>
              <a:gd name="T21" fmla="*/ 4 h 119"/>
              <a:gd name="T22" fmla="*/ 65 w 238"/>
              <a:gd name="T23" fmla="*/ 29 h 119"/>
              <a:gd name="T24" fmla="*/ 29 w 238"/>
              <a:gd name="T25" fmla="*/ 119 h 119"/>
              <a:gd name="T26" fmla="*/ 128 w 238"/>
              <a:gd name="T27" fmla="*/ 91 h 119"/>
              <a:gd name="T28" fmla="*/ 101 w 238"/>
              <a:gd name="T29" fmla="*/ 35 h 119"/>
              <a:gd name="T30" fmla="*/ 56 w 238"/>
              <a:gd name="T31" fmla="*/ 86 h 119"/>
              <a:gd name="T32" fmla="*/ 74 w 238"/>
              <a:gd name="T33" fmla="*/ 47 h 119"/>
              <a:gd name="T34" fmla="*/ 89 w 238"/>
              <a:gd name="T35" fmla="*/ 78 h 119"/>
              <a:gd name="T36" fmla="*/ 56 w 238"/>
              <a:gd name="T37" fmla="*/ 8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119">
                <a:moveTo>
                  <a:pt x="101" y="35"/>
                </a:moveTo>
                <a:cubicBezTo>
                  <a:pt x="149" y="21"/>
                  <a:pt x="190" y="50"/>
                  <a:pt x="190" y="50"/>
                </a:cubicBezTo>
                <a:cubicBezTo>
                  <a:pt x="157" y="59"/>
                  <a:pt x="157" y="59"/>
                  <a:pt x="157" y="59"/>
                </a:cubicBezTo>
                <a:cubicBezTo>
                  <a:pt x="147" y="41"/>
                  <a:pt x="147" y="41"/>
                  <a:pt x="147" y="41"/>
                </a:cubicBezTo>
                <a:cubicBezTo>
                  <a:pt x="138" y="40"/>
                  <a:pt x="127" y="39"/>
                  <a:pt x="116" y="41"/>
                </a:cubicBezTo>
                <a:cubicBezTo>
                  <a:pt x="139" y="87"/>
                  <a:pt x="139" y="87"/>
                  <a:pt x="139" y="87"/>
                </a:cubicBezTo>
                <a:cubicBezTo>
                  <a:pt x="238" y="59"/>
                  <a:pt x="238" y="59"/>
                  <a:pt x="238" y="59"/>
                </a:cubicBezTo>
                <a:cubicBezTo>
                  <a:pt x="238" y="59"/>
                  <a:pt x="202" y="3"/>
                  <a:pt x="95" y="21"/>
                </a:cubicBezTo>
                <a:cubicBezTo>
                  <a:pt x="95" y="21"/>
                  <a:pt x="94" y="21"/>
                  <a:pt x="93" y="21"/>
                </a:cubicBezTo>
                <a:cubicBezTo>
                  <a:pt x="83" y="0"/>
                  <a:pt x="83" y="0"/>
                  <a:pt x="83" y="0"/>
                </a:cubicBezTo>
                <a:cubicBezTo>
                  <a:pt x="52" y="4"/>
                  <a:pt x="52" y="4"/>
                  <a:pt x="52" y="4"/>
                </a:cubicBezTo>
                <a:cubicBezTo>
                  <a:pt x="65" y="29"/>
                  <a:pt x="65" y="29"/>
                  <a:pt x="65" y="29"/>
                </a:cubicBezTo>
                <a:cubicBezTo>
                  <a:pt x="0" y="56"/>
                  <a:pt x="29" y="119"/>
                  <a:pt x="29" y="119"/>
                </a:cubicBezTo>
                <a:cubicBezTo>
                  <a:pt x="128" y="91"/>
                  <a:pt x="128" y="91"/>
                  <a:pt x="128" y="91"/>
                </a:cubicBezTo>
                <a:lnTo>
                  <a:pt x="101" y="35"/>
                </a:lnTo>
                <a:close/>
                <a:moveTo>
                  <a:pt x="56" y="86"/>
                </a:moveTo>
                <a:cubicBezTo>
                  <a:pt x="56" y="86"/>
                  <a:pt x="46" y="65"/>
                  <a:pt x="74" y="47"/>
                </a:cubicBezTo>
                <a:cubicBezTo>
                  <a:pt x="89" y="78"/>
                  <a:pt x="89" y="78"/>
                  <a:pt x="89" y="78"/>
                </a:cubicBezTo>
                <a:lnTo>
                  <a:pt x="56" y="86"/>
                </a:lnTo>
                <a:close/>
              </a:path>
            </a:pathLst>
          </a:custGeom>
          <a:solidFill>
            <a:schemeClr val="accent4"/>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02" name="Freeform 39"/>
          <p:cNvSpPr>
            <a:spLocks/>
          </p:cNvSpPr>
          <p:nvPr/>
        </p:nvSpPr>
        <p:spPr bwMode="auto">
          <a:xfrm>
            <a:off x="9296916" y="3487338"/>
            <a:ext cx="646061" cy="622729"/>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accent4"/>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4" name="Freeform 5"/>
          <p:cNvSpPr>
            <a:spLocks noEditPoints="1"/>
          </p:cNvSpPr>
          <p:nvPr/>
        </p:nvSpPr>
        <p:spPr bwMode="auto">
          <a:xfrm>
            <a:off x="10857323" y="2904403"/>
            <a:ext cx="360863" cy="359394"/>
          </a:xfrm>
          <a:custGeom>
            <a:avLst/>
            <a:gdLst>
              <a:gd name="T0" fmla="*/ 168 w 175"/>
              <a:gd name="T1" fmla="*/ 53 h 174"/>
              <a:gd name="T2" fmla="*/ 149 w 175"/>
              <a:gd name="T3" fmla="*/ 25 h 174"/>
              <a:gd name="T4" fmla="*/ 121 w 175"/>
              <a:gd name="T5" fmla="*/ 6 h 174"/>
              <a:gd name="T6" fmla="*/ 87 w 175"/>
              <a:gd name="T7" fmla="*/ 0 h 174"/>
              <a:gd name="T8" fmla="*/ 53 w 175"/>
              <a:gd name="T9" fmla="*/ 6 h 174"/>
              <a:gd name="T10" fmla="*/ 26 w 175"/>
              <a:gd name="T11" fmla="*/ 25 h 174"/>
              <a:gd name="T12" fmla="*/ 7 w 175"/>
              <a:gd name="T13" fmla="*/ 53 h 174"/>
              <a:gd name="T14" fmla="*/ 0 w 175"/>
              <a:gd name="T15" fmla="*/ 87 h 174"/>
              <a:gd name="T16" fmla="*/ 7 w 175"/>
              <a:gd name="T17" fmla="*/ 121 h 174"/>
              <a:gd name="T18" fmla="*/ 26 w 175"/>
              <a:gd name="T19" fmla="*/ 149 h 174"/>
              <a:gd name="T20" fmla="*/ 53 w 175"/>
              <a:gd name="T21" fmla="*/ 167 h 174"/>
              <a:gd name="T22" fmla="*/ 87 w 175"/>
              <a:gd name="T23" fmla="*/ 174 h 174"/>
              <a:gd name="T24" fmla="*/ 121 w 175"/>
              <a:gd name="T25" fmla="*/ 167 h 174"/>
              <a:gd name="T26" fmla="*/ 149 w 175"/>
              <a:gd name="T27" fmla="*/ 149 h 174"/>
              <a:gd name="T28" fmla="*/ 168 w 175"/>
              <a:gd name="T29" fmla="*/ 121 h 174"/>
              <a:gd name="T30" fmla="*/ 175 w 175"/>
              <a:gd name="T31" fmla="*/ 87 h 174"/>
              <a:gd name="T32" fmla="*/ 162 w 175"/>
              <a:gd name="T33" fmla="*/ 86 h 174"/>
              <a:gd name="T34" fmla="*/ 108 w 175"/>
              <a:gd name="T35" fmla="*/ 80 h 174"/>
              <a:gd name="T36" fmla="*/ 145 w 175"/>
              <a:gd name="T37" fmla="*/ 40 h 174"/>
              <a:gd name="T38" fmla="*/ 137 w 175"/>
              <a:gd name="T39" fmla="*/ 31 h 174"/>
              <a:gd name="T40" fmla="*/ 70 w 175"/>
              <a:gd name="T41" fmla="*/ 14 h 174"/>
              <a:gd name="T42" fmla="*/ 137 w 175"/>
              <a:gd name="T43" fmla="*/ 31 h 174"/>
              <a:gd name="T44" fmla="*/ 70 w 175"/>
              <a:gd name="T45" fmla="*/ 14 h 174"/>
              <a:gd name="T46" fmla="*/ 70 w 175"/>
              <a:gd name="T47" fmla="*/ 14 h 174"/>
              <a:gd name="T48" fmla="*/ 83 w 175"/>
              <a:gd name="T49" fmla="*/ 62 h 174"/>
              <a:gd name="T50" fmla="*/ 56 w 175"/>
              <a:gd name="T51" fmla="*/ 19 h 174"/>
              <a:gd name="T52" fmla="*/ 13 w 175"/>
              <a:gd name="T53" fmla="*/ 85 h 174"/>
              <a:gd name="T54" fmla="*/ 96 w 175"/>
              <a:gd name="T55" fmla="*/ 87 h 174"/>
              <a:gd name="T56" fmla="*/ 32 w 175"/>
              <a:gd name="T57" fmla="*/ 137 h 174"/>
              <a:gd name="T58" fmla="*/ 13 w 175"/>
              <a:gd name="T59" fmla="*/ 87 h 174"/>
              <a:gd name="T60" fmla="*/ 40 w 175"/>
              <a:gd name="T61" fmla="*/ 144 h 174"/>
              <a:gd name="T62" fmla="*/ 100 w 175"/>
              <a:gd name="T63" fmla="*/ 99 h 174"/>
              <a:gd name="T64" fmla="*/ 117 w 175"/>
              <a:gd name="T65" fmla="*/ 156 h 174"/>
              <a:gd name="T66" fmla="*/ 129 w 175"/>
              <a:gd name="T67" fmla="*/ 149 h 174"/>
              <a:gd name="T68" fmla="*/ 161 w 175"/>
              <a:gd name="T69"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5" name="Freeform 21"/>
          <p:cNvSpPr>
            <a:spLocks/>
          </p:cNvSpPr>
          <p:nvPr/>
        </p:nvSpPr>
        <p:spPr bwMode="auto">
          <a:xfrm>
            <a:off x="8501370" y="5138262"/>
            <a:ext cx="708318" cy="704976"/>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6" name="Freeform 22"/>
          <p:cNvSpPr>
            <a:spLocks noEditPoints="1"/>
          </p:cNvSpPr>
          <p:nvPr/>
        </p:nvSpPr>
        <p:spPr bwMode="auto">
          <a:xfrm>
            <a:off x="10649880" y="3402023"/>
            <a:ext cx="633139" cy="632129"/>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nvGrpSpPr>
          <p:cNvPr id="87" name="Group 86"/>
          <p:cNvGrpSpPr/>
          <p:nvPr/>
        </p:nvGrpSpPr>
        <p:grpSpPr>
          <a:xfrm>
            <a:off x="9427302" y="2230129"/>
            <a:ext cx="570883" cy="531082"/>
            <a:chOff x="3338513" y="696913"/>
            <a:chExt cx="771525" cy="717550"/>
          </a:xfrm>
          <a:solidFill>
            <a:schemeClr val="accent2"/>
          </a:solidFill>
        </p:grpSpPr>
        <p:sp>
          <p:nvSpPr>
            <p:cNvPr id="95" name="Freeform 23"/>
            <p:cNvSpPr>
              <a:spLocks/>
            </p:cNvSpPr>
            <p:nvPr/>
          </p:nvSpPr>
          <p:spPr bwMode="auto">
            <a:xfrm>
              <a:off x="3586163" y="696913"/>
              <a:ext cx="523875" cy="717550"/>
            </a:xfrm>
            <a:custGeom>
              <a:avLst/>
              <a:gdLst>
                <a:gd name="T0" fmla="*/ 115 w 125"/>
                <a:gd name="T1" fmla="*/ 63 h 171"/>
                <a:gd name="T2" fmla="*/ 69 w 125"/>
                <a:gd name="T3" fmla="*/ 63 h 171"/>
                <a:gd name="T4" fmla="*/ 85 w 125"/>
                <a:gd name="T5" fmla="*/ 32 h 171"/>
                <a:gd name="T6" fmla="*/ 74 w 125"/>
                <a:gd name="T7" fmla="*/ 0 h 171"/>
                <a:gd name="T8" fmla="*/ 61 w 125"/>
                <a:gd name="T9" fmla="*/ 21 h 171"/>
                <a:gd name="T10" fmla="*/ 37 w 125"/>
                <a:gd name="T11" fmla="*/ 53 h 171"/>
                <a:gd name="T12" fmla="*/ 0 w 125"/>
                <a:gd name="T13" fmla="*/ 70 h 171"/>
                <a:gd name="T14" fmla="*/ 0 w 125"/>
                <a:gd name="T15" fmla="*/ 71 h 171"/>
                <a:gd name="T16" fmla="*/ 0 w 125"/>
                <a:gd name="T17" fmla="*/ 148 h 171"/>
                <a:gd name="T18" fmla="*/ 26 w 125"/>
                <a:gd name="T19" fmla="*/ 155 h 171"/>
                <a:gd name="T20" fmla="*/ 76 w 125"/>
                <a:gd name="T21" fmla="*/ 171 h 171"/>
                <a:gd name="T22" fmla="*/ 91 w 125"/>
                <a:gd name="T23" fmla="*/ 147 h 171"/>
                <a:gd name="T24" fmla="*/ 103 w 125"/>
                <a:gd name="T25" fmla="*/ 121 h 171"/>
                <a:gd name="T26" fmla="*/ 107 w 125"/>
                <a:gd name="T27" fmla="*/ 91 h 171"/>
                <a:gd name="T28" fmla="*/ 115 w 125"/>
                <a:gd name="T29"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71">
                  <a:moveTo>
                    <a:pt x="115" y="63"/>
                  </a:moveTo>
                  <a:cubicBezTo>
                    <a:pt x="105" y="57"/>
                    <a:pt x="69" y="63"/>
                    <a:pt x="69" y="63"/>
                  </a:cubicBezTo>
                  <a:cubicBezTo>
                    <a:pt x="75" y="59"/>
                    <a:pt x="85" y="38"/>
                    <a:pt x="85" y="32"/>
                  </a:cubicBezTo>
                  <a:cubicBezTo>
                    <a:pt x="86" y="19"/>
                    <a:pt x="83" y="0"/>
                    <a:pt x="74" y="0"/>
                  </a:cubicBezTo>
                  <a:cubicBezTo>
                    <a:pt x="64" y="0"/>
                    <a:pt x="62" y="16"/>
                    <a:pt x="61" y="21"/>
                  </a:cubicBezTo>
                  <a:cubicBezTo>
                    <a:pt x="59" y="35"/>
                    <a:pt x="46" y="48"/>
                    <a:pt x="37" y="53"/>
                  </a:cubicBezTo>
                  <a:cubicBezTo>
                    <a:pt x="25" y="60"/>
                    <a:pt x="16" y="66"/>
                    <a:pt x="0" y="70"/>
                  </a:cubicBezTo>
                  <a:cubicBezTo>
                    <a:pt x="0" y="70"/>
                    <a:pt x="0" y="71"/>
                    <a:pt x="0" y="71"/>
                  </a:cubicBezTo>
                  <a:cubicBezTo>
                    <a:pt x="0" y="148"/>
                    <a:pt x="0" y="148"/>
                    <a:pt x="0" y="148"/>
                  </a:cubicBezTo>
                  <a:cubicBezTo>
                    <a:pt x="9" y="148"/>
                    <a:pt x="18" y="150"/>
                    <a:pt x="26" y="155"/>
                  </a:cubicBezTo>
                  <a:cubicBezTo>
                    <a:pt x="43" y="164"/>
                    <a:pt x="56" y="171"/>
                    <a:pt x="76" y="171"/>
                  </a:cubicBezTo>
                  <a:cubicBezTo>
                    <a:pt x="106" y="171"/>
                    <a:pt x="103" y="148"/>
                    <a:pt x="91" y="147"/>
                  </a:cubicBezTo>
                  <a:cubicBezTo>
                    <a:pt x="115" y="148"/>
                    <a:pt x="117" y="128"/>
                    <a:pt x="103" y="121"/>
                  </a:cubicBezTo>
                  <a:cubicBezTo>
                    <a:pt x="125" y="121"/>
                    <a:pt x="122" y="93"/>
                    <a:pt x="107" y="91"/>
                  </a:cubicBezTo>
                  <a:cubicBezTo>
                    <a:pt x="124" y="92"/>
                    <a:pt x="125" y="70"/>
                    <a:pt x="115"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6" name="Rectangle 24"/>
            <p:cNvSpPr>
              <a:spLocks noChangeArrowheads="1"/>
            </p:cNvSpPr>
            <p:nvPr/>
          </p:nvSpPr>
          <p:spPr bwMode="auto">
            <a:xfrm>
              <a:off x="3338513" y="960438"/>
              <a:ext cx="163513" cy="3905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nvGrpSpPr>
          <p:cNvPr id="89" name="Group 88"/>
          <p:cNvGrpSpPr/>
          <p:nvPr/>
        </p:nvGrpSpPr>
        <p:grpSpPr>
          <a:xfrm>
            <a:off x="8509800" y="2905684"/>
            <a:ext cx="760250" cy="712179"/>
            <a:chOff x="544513" y="3295650"/>
            <a:chExt cx="1325563" cy="1241425"/>
          </a:xfrm>
          <a:solidFill>
            <a:schemeClr val="accent2"/>
          </a:solidFill>
        </p:grpSpPr>
        <p:sp>
          <p:nvSpPr>
            <p:cNvPr id="92" name="Freeform 26"/>
            <p:cNvSpPr>
              <a:spLocks/>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3" name="Freeform 27"/>
            <p:cNvSpPr>
              <a:spLocks/>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4" name="Freeform 28"/>
            <p:cNvSpPr>
              <a:spLocks/>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sp>
        <p:nvSpPr>
          <p:cNvPr id="90" name="Freeform 52"/>
          <p:cNvSpPr>
            <a:spLocks/>
          </p:cNvSpPr>
          <p:nvPr/>
        </p:nvSpPr>
        <p:spPr bwMode="auto">
          <a:xfrm>
            <a:off x="7272985" y="3101950"/>
            <a:ext cx="453417" cy="546356"/>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1" name="Freeform 52"/>
          <p:cNvSpPr>
            <a:spLocks/>
          </p:cNvSpPr>
          <p:nvPr/>
        </p:nvSpPr>
        <p:spPr bwMode="auto">
          <a:xfrm>
            <a:off x="10361153" y="2572415"/>
            <a:ext cx="403418" cy="486108"/>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69" name="Freeform 9"/>
          <p:cNvSpPr>
            <a:spLocks noEditPoints="1"/>
          </p:cNvSpPr>
          <p:nvPr/>
        </p:nvSpPr>
        <p:spPr bwMode="auto">
          <a:xfrm>
            <a:off x="7556024" y="4271775"/>
            <a:ext cx="754129" cy="754325"/>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chemeClr val="accent5"/>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4" name="Freeform 36"/>
          <p:cNvSpPr>
            <a:spLocks/>
          </p:cNvSpPr>
          <p:nvPr/>
        </p:nvSpPr>
        <p:spPr bwMode="auto">
          <a:xfrm>
            <a:off x="9982914" y="3754053"/>
            <a:ext cx="436972" cy="580431"/>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solidFill>
            <a:schemeClr val="accent5"/>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5" name="Freeform 38"/>
          <p:cNvSpPr>
            <a:spLocks noEditPoints="1"/>
          </p:cNvSpPr>
          <p:nvPr/>
        </p:nvSpPr>
        <p:spPr bwMode="auto">
          <a:xfrm>
            <a:off x="8639109" y="4157065"/>
            <a:ext cx="604948" cy="614504"/>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solidFill>
            <a:schemeClr val="accent3"/>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6" name="Freeform 44"/>
          <p:cNvSpPr>
            <a:spLocks noEditPoints="1"/>
          </p:cNvSpPr>
          <p:nvPr/>
        </p:nvSpPr>
        <p:spPr bwMode="auto">
          <a:xfrm>
            <a:off x="7726402" y="3304044"/>
            <a:ext cx="599074" cy="601580"/>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solidFill>
            <a:schemeClr val="accent5"/>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nvGrpSpPr>
          <p:cNvPr id="77" name="Group 76"/>
          <p:cNvGrpSpPr/>
          <p:nvPr/>
        </p:nvGrpSpPr>
        <p:grpSpPr>
          <a:xfrm>
            <a:off x="8576852" y="2112633"/>
            <a:ext cx="723588" cy="719075"/>
            <a:chOff x="2189163" y="538163"/>
            <a:chExt cx="977900" cy="971549"/>
          </a:xfrm>
          <a:solidFill>
            <a:schemeClr val="accent5"/>
          </a:solidFill>
        </p:grpSpPr>
        <p:sp>
          <p:nvSpPr>
            <p:cNvPr id="82" name="Freeform 50"/>
            <p:cNvSpPr>
              <a:spLocks/>
            </p:cNvSpPr>
            <p:nvPr/>
          </p:nvSpPr>
          <p:spPr bwMode="auto">
            <a:xfrm>
              <a:off x="2189163" y="538163"/>
              <a:ext cx="733425" cy="677862"/>
            </a:xfrm>
            <a:custGeom>
              <a:avLst/>
              <a:gdLst>
                <a:gd name="T0" fmla="*/ 75 w 175"/>
                <a:gd name="T1" fmla="*/ 162 h 162"/>
                <a:gd name="T2" fmla="*/ 87 w 175"/>
                <a:gd name="T3" fmla="*/ 152 h 162"/>
                <a:gd name="T4" fmla="*/ 76 w 175"/>
                <a:gd name="T5" fmla="*/ 142 h 162"/>
                <a:gd name="T6" fmla="*/ 69 w 175"/>
                <a:gd name="T7" fmla="*/ 142 h 162"/>
                <a:gd name="T8" fmla="*/ 37 w 175"/>
                <a:gd name="T9" fmla="*/ 109 h 162"/>
                <a:gd name="T10" fmla="*/ 70 w 175"/>
                <a:gd name="T11" fmla="*/ 78 h 162"/>
                <a:gd name="T12" fmla="*/ 114 w 175"/>
                <a:gd name="T13" fmla="*/ 78 h 162"/>
                <a:gd name="T14" fmla="*/ 146 w 175"/>
                <a:gd name="T15" fmla="*/ 110 h 162"/>
                <a:gd name="T16" fmla="*/ 146 w 175"/>
                <a:gd name="T17" fmla="*/ 151 h 162"/>
                <a:gd name="T18" fmla="*/ 158 w 175"/>
                <a:gd name="T19" fmla="*/ 162 h 162"/>
                <a:gd name="T20" fmla="*/ 163 w 175"/>
                <a:gd name="T21" fmla="*/ 162 h 162"/>
                <a:gd name="T22" fmla="*/ 175 w 175"/>
                <a:gd name="T23" fmla="*/ 151 h 162"/>
                <a:gd name="T24" fmla="*/ 175 w 175"/>
                <a:gd name="T25" fmla="*/ 15 h 162"/>
                <a:gd name="T26" fmla="*/ 117 w 175"/>
                <a:gd name="T27" fmla="*/ 0 h 162"/>
                <a:gd name="T28" fmla="*/ 0 w 175"/>
                <a:gd name="T29" fmla="*/ 116 h 162"/>
                <a:gd name="T30" fmla="*/ 10 w 175"/>
                <a:gd name="T31" fmla="*/ 162 h 162"/>
                <a:gd name="T32" fmla="*/ 75 w 175"/>
                <a:gd name="T3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2">
                  <a:moveTo>
                    <a:pt x="75" y="162"/>
                  </a:moveTo>
                  <a:cubicBezTo>
                    <a:pt x="82" y="162"/>
                    <a:pt x="87" y="158"/>
                    <a:pt x="87" y="152"/>
                  </a:cubicBezTo>
                  <a:cubicBezTo>
                    <a:pt x="87" y="147"/>
                    <a:pt x="82" y="143"/>
                    <a:pt x="76" y="142"/>
                  </a:cubicBezTo>
                  <a:cubicBezTo>
                    <a:pt x="69" y="142"/>
                    <a:pt x="69" y="142"/>
                    <a:pt x="69" y="142"/>
                  </a:cubicBezTo>
                  <a:cubicBezTo>
                    <a:pt x="52" y="141"/>
                    <a:pt x="37" y="126"/>
                    <a:pt x="37" y="109"/>
                  </a:cubicBezTo>
                  <a:cubicBezTo>
                    <a:pt x="37" y="92"/>
                    <a:pt x="52" y="78"/>
                    <a:pt x="70" y="78"/>
                  </a:cubicBezTo>
                  <a:cubicBezTo>
                    <a:pt x="114" y="78"/>
                    <a:pt x="114" y="78"/>
                    <a:pt x="114" y="78"/>
                  </a:cubicBezTo>
                  <a:cubicBezTo>
                    <a:pt x="132" y="78"/>
                    <a:pt x="146" y="92"/>
                    <a:pt x="146" y="110"/>
                  </a:cubicBezTo>
                  <a:cubicBezTo>
                    <a:pt x="146" y="151"/>
                    <a:pt x="146" y="151"/>
                    <a:pt x="146" y="151"/>
                  </a:cubicBezTo>
                  <a:cubicBezTo>
                    <a:pt x="146" y="157"/>
                    <a:pt x="152" y="162"/>
                    <a:pt x="158" y="162"/>
                  </a:cubicBezTo>
                  <a:cubicBezTo>
                    <a:pt x="163" y="162"/>
                    <a:pt x="163" y="162"/>
                    <a:pt x="163" y="162"/>
                  </a:cubicBezTo>
                  <a:cubicBezTo>
                    <a:pt x="169" y="162"/>
                    <a:pt x="175" y="157"/>
                    <a:pt x="175" y="151"/>
                  </a:cubicBezTo>
                  <a:cubicBezTo>
                    <a:pt x="175" y="15"/>
                    <a:pt x="175" y="15"/>
                    <a:pt x="175" y="15"/>
                  </a:cubicBezTo>
                  <a:cubicBezTo>
                    <a:pt x="158" y="5"/>
                    <a:pt x="138" y="0"/>
                    <a:pt x="117" y="0"/>
                  </a:cubicBezTo>
                  <a:cubicBezTo>
                    <a:pt x="52" y="0"/>
                    <a:pt x="0" y="52"/>
                    <a:pt x="0" y="116"/>
                  </a:cubicBezTo>
                  <a:cubicBezTo>
                    <a:pt x="0" y="132"/>
                    <a:pt x="4" y="148"/>
                    <a:pt x="10" y="162"/>
                  </a:cubicBezTo>
                  <a:lnTo>
                    <a:pt x="75" y="16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3" name="Freeform 51"/>
            <p:cNvSpPr>
              <a:spLocks/>
            </p:cNvSpPr>
            <p:nvPr/>
          </p:nvSpPr>
          <p:spPr bwMode="auto">
            <a:xfrm>
              <a:off x="2281238" y="666750"/>
              <a:ext cx="885825" cy="842962"/>
            </a:xfrm>
            <a:custGeom>
              <a:avLst/>
              <a:gdLst>
                <a:gd name="T0" fmla="*/ 174 w 211"/>
                <a:gd name="T1" fmla="*/ 0 h 201"/>
                <a:gd name="T2" fmla="*/ 174 w 211"/>
                <a:gd name="T3" fmla="*/ 120 h 201"/>
                <a:gd name="T4" fmla="*/ 141 w 211"/>
                <a:gd name="T5" fmla="*/ 152 h 201"/>
                <a:gd name="T6" fmla="*/ 136 w 211"/>
                <a:gd name="T7" fmla="*/ 152 h 201"/>
                <a:gd name="T8" fmla="*/ 103 w 211"/>
                <a:gd name="T9" fmla="*/ 120 h 201"/>
                <a:gd name="T10" fmla="*/ 103 w 211"/>
                <a:gd name="T11" fmla="*/ 79 h 201"/>
                <a:gd name="T12" fmla="*/ 92 w 211"/>
                <a:gd name="T13" fmla="*/ 67 h 201"/>
                <a:gd name="T14" fmla="*/ 48 w 211"/>
                <a:gd name="T15" fmla="*/ 67 h 201"/>
                <a:gd name="T16" fmla="*/ 36 w 211"/>
                <a:gd name="T17" fmla="*/ 78 h 201"/>
                <a:gd name="T18" fmla="*/ 48 w 211"/>
                <a:gd name="T19" fmla="*/ 90 h 201"/>
                <a:gd name="T20" fmla="*/ 55 w 211"/>
                <a:gd name="T21" fmla="*/ 90 h 201"/>
                <a:gd name="T22" fmla="*/ 86 w 211"/>
                <a:gd name="T23" fmla="*/ 122 h 201"/>
                <a:gd name="T24" fmla="*/ 53 w 211"/>
                <a:gd name="T25" fmla="*/ 152 h 201"/>
                <a:gd name="T26" fmla="*/ 0 w 211"/>
                <a:gd name="T27" fmla="*/ 152 h 201"/>
                <a:gd name="T28" fmla="*/ 95 w 211"/>
                <a:gd name="T29" fmla="*/ 201 h 201"/>
                <a:gd name="T30" fmla="*/ 211 w 211"/>
                <a:gd name="T31" fmla="*/ 85 h 201"/>
                <a:gd name="T32" fmla="*/ 174 w 21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01">
                  <a:moveTo>
                    <a:pt x="174" y="0"/>
                  </a:moveTo>
                  <a:cubicBezTo>
                    <a:pt x="174" y="120"/>
                    <a:pt x="174" y="120"/>
                    <a:pt x="174" y="120"/>
                  </a:cubicBezTo>
                  <a:cubicBezTo>
                    <a:pt x="174" y="138"/>
                    <a:pt x="159" y="152"/>
                    <a:pt x="141" y="152"/>
                  </a:cubicBezTo>
                  <a:cubicBezTo>
                    <a:pt x="136" y="152"/>
                    <a:pt x="136" y="152"/>
                    <a:pt x="136" y="152"/>
                  </a:cubicBezTo>
                  <a:cubicBezTo>
                    <a:pt x="118" y="152"/>
                    <a:pt x="103" y="138"/>
                    <a:pt x="103" y="120"/>
                  </a:cubicBezTo>
                  <a:cubicBezTo>
                    <a:pt x="103" y="79"/>
                    <a:pt x="103" y="79"/>
                    <a:pt x="103" y="79"/>
                  </a:cubicBezTo>
                  <a:cubicBezTo>
                    <a:pt x="103" y="73"/>
                    <a:pt x="98" y="67"/>
                    <a:pt x="92" y="67"/>
                  </a:cubicBezTo>
                  <a:cubicBezTo>
                    <a:pt x="48" y="67"/>
                    <a:pt x="48" y="67"/>
                    <a:pt x="48" y="67"/>
                  </a:cubicBezTo>
                  <a:cubicBezTo>
                    <a:pt x="42" y="67"/>
                    <a:pt x="36" y="72"/>
                    <a:pt x="36" y="78"/>
                  </a:cubicBezTo>
                  <a:cubicBezTo>
                    <a:pt x="36" y="84"/>
                    <a:pt x="42" y="90"/>
                    <a:pt x="48" y="90"/>
                  </a:cubicBezTo>
                  <a:cubicBezTo>
                    <a:pt x="55" y="90"/>
                    <a:pt x="55" y="90"/>
                    <a:pt x="55" y="90"/>
                  </a:cubicBezTo>
                  <a:cubicBezTo>
                    <a:pt x="73" y="91"/>
                    <a:pt x="87" y="106"/>
                    <a:pt x="86" y="122"/>
                  </a:cubicBezTo>
                  <a:cubicBezTo>
                    <a:pt x="86" y="139"/>
                    <a:pt x="71" y="152"/>
                    <a:pt x="53" y="152"/>
                  </a:cubicBezTo>
                  <a:cubicBezTo>
                    <a:pt x="0" y="152"/>
                    <a:pt x="0" y="152"/>
                    <a:pt x="0" y="152"/>
                  </a:cubicBezTo>
                  <a:cubicBezTo>
                    <a:pt x="21" y="182"/>
                    <a:pt x="55" y="201"/>
                    <a:pt x="95" y="201"/>
                  </a:cubicBezTo>
                  <a:cubicBezTo>
                    <a:pt x="159" y="201"/>
                    <a:pt x="211" y="149"/>
                    <a:pt x="211" y="85"/>
                  </a:cubicBezTo>
                  <a:cubicBezTo>
                    <a:pt x="211" y="51"/>
                    <a:pt x="197" y="21"/>
                    <a:pt x="17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sp>
        <p:nvSpPr>
          <p:cNvPr id="79" name="Freeform 36"/>
          <p:cNvSpPr>
            <a:spLocks/>
          </p:cNvSpPr>
          <p:nvPr/>
        </p:nvSpPr>
        <p:spPr bwMode="auto">
          <a:xfrm>
            <a:off x="9343614" y="2995413"/>
            <a:ext cx="569112" cy="518949"/>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solidFill>
            <a:schemeClr val="accent5"/>
          </a:solidFill>
          <a:ln>
            <a:noFill/>
          </a:ln>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21" name="Freeform 326"/>
          <p:cNvSpPr>
            <a:spLocks noChangeArrowheads="1"/>
          </p:cNvSpPr>
          <p:nvPr/>
        </p:nvSpPr>
        <p:spPr bwMode="auto">
          <a:xfrm>
            <a:off x="10518739" y="4153539"/>
            <a:ext cx="519016" cy="495399"/>
          </a:xfrm>
          <a:custGeom>
            <a:avLst/>
            <a:gdLst>
              <a:gd name="T0" fmla="*/ 1347 w 1348"/>
              <a:gd name="T1" fmla="*/ 786 h 1289"/>
              <a:gd name="T2" fmla="*/ 1347 w 1348"/>
              <a:gd name="T3" fmla="*/ 1288 h 1289"/>
              <a:gd name="T4" fmla="*/ 1054 w 1348"/>
              <a:gd name="T5" fmla="*/ 1288 h 1289"/>
              <a:gd name="T6" fmla="*/ 1054 w 1348"/>
              <a:gd name="T7" fmla="*/ 819 h 1289"/>
              <a:gd name="T8" fmla="*/ 912 w 1348"/>
              <a:gd name="T9" fmla="*/ 627 h 1289"/>
              <a:gd name="T10" fmla="*/ 761 w 1348"/>
              <a:gd name="T11" fmla="*/ 736 h 1289"/>
              <a:gd name="T12" fmla="*/ 753 w 1348"/>
              <a:gd name="T13" fmla="*/ 803 h 1289"/>
              <a:gd name="T14" fmla="*/ 753 w 1348"/>
              <a:gd name="T15" fmla="*/ 1288 h 1289"/>
              <a:gd name="T16" fmla="*/ 468 w 1348"/>
              <a:gd name="T17" fmla="*/ 1288 h 1289"/>
              <a:gd name="T18" fmla="*/ 468 w 1348"/>
              <a:gd name="T19" fmla="*/ 418 h 1289"/>
              <a:gd name="T20" fmla="*/ 753 w 1348"/>
              <a:gd name="T21" fmla="*/ 418 h 1289"/>
              <a:gd name="T22" fmla="*/ 753 w 1348"/>
              <a:gd name="T23" fmla="*/ 543 h 1289"/>
              <a:gd name="T24" fmla="*/ 1012 w 1348"/>
              <a:gd name="T25" fmla="*/ 401 h 1289"/>
              <a:gd name="T26" fmla="*/ 1347 w 1348"/>
              <a:gd name="T27" fmla="*/ 786 h 1289"/>
              <a:gd name="T28" fmla="*/ 167 w 1348"/>
              <a:gd name="T29" fmla="*/ 0 h 1289"/>
              <a:gd name="T30" fmla="*/ 0 w 1348"/>
              <a:gd name="T31" fmla="*/ 151 h 1289"/>
              <a:gd name="T32" fmla="*/ 159 w 1348"/>
              <a:gd name="T33" fmla="*/ 301 h 1289"/>
              <a:gd name="T34" fmla="*/ 167 w 1348"/>
              <a:gd name="T35" fmla="*/ 301 h 1289"/>
              <a:gd name="T36" fmla="*/ 326 w 1348"/>
              <a:gd name="T37" fmla="*/ 151 h 1289"/>
              <a:gd name="T38" fmla="*/ 167 w 1348"/>
              <a:gd name="T39" fmla="*/ 0 h 1289"/>
              <a:gd name="T40" fmla="*/ 17 w 1348"/>
              <a:gd name="T41" fmla="*/ 1288 h 1289"/>
              <a:gd name="T42" fmla="*/ 310 w 1348"/>
              <a:gd name="T43" fmla="*/ 1288 h 1289"/>
              <a:gd name="T44" fmla="*/ 310 w 1348"/>
              <a:gd name="T45" fmla="*/ 418 h 1289"/>
              <a:gd name="T46" fmla="*/ 17 w 1348"/>
              <a:gd name="T47" fmla="*/ 418 h 1289"/>
              <a:gd name="T48" fmla="*/ 17 w 1348"/>
              <a:gd name="T49" fmla="*/ 1288 h 1289"/>
              <a:gd name="T50" fmla="*/ 17 w 1348"/>
              <a:gd name="T51" fmla="*/ 1288 h 1289"/>
              <a:gd name="T52" fmla="*/ 17 w 1348"/>
              <a:gd name="T53" fmla="*/ 1288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8" h="1289">
                <a:moveTo>
                  <a:pt x="1347" y="786"/>
                </a:moveTo>
                <a:cubicBezTo>
                  <a:pt x="1347" y="1288"/>
                  <a:pt x="1347" y="1288"/>
                  <a:pt x="1347" y="1288"/>
                </a:cubicBezTo>
                <a:cubicBezTo>
                  <a:pt x="1054" y="1288"/>
                  <a:pt x="1054" y="1288"/>
                  <a:pt x="1054" y="1288"/>
                </a:cubicBezTo>
                <a:cubicBezTo>
                  <a:pt x="1054" y="819"/>
                  <a:pt x="1054" y="819"/>
                  <a:pt x="1054" y="819"/>
                </a:cubicBezTo>
                <a:cubicBezTo>
                  <a:pt x="1054" y="702"/>
                  <a:pt x="1020" y="627"/>
                  <a:pt x="912" y="627"/>
                </a:cubicBezTo>
                <a:cubicBezTo>
                  <a:pt x="836" y="627"/>
                  <a:pt x="786" y="677"/>
                  <a:pt x="761" y="736"/>
                </a:cubicBezTo>
                <a:cubicBezTo>
                  <a:pt x="761" y="752"/>
                  <a:pt x="753" y="777"/>
                  <a:pt x="753" y="803"/>
                </a:cubicBezTo>
                <a:cubicBezTo>
                  <a:pt x="753" y="1288"/>
                  <a:pt x="753" y="1288"/>
                  <a:pt x="753" y="1288"/>
                </a:cubicBezTo>
                <a:cubicBezTo>
                  <a:pt x="468" y="1288"/>
                  <a:pt x="468" y="1288"/>
                  <a:pt x="468" y="1288"/>
                </a:cubicBezTo>
                <a:cubicBezTo>
                  <a:pt x="468" y="1288"/>
                  <a:pt x="468" y="502"/>
                  <a:pt x="468" y="418"/>
                </a:cubicBezTo>
                <a:cubicBezTo>
                  <a:pt x="753" y="418"/>
                  <a:pt x="753" y="418"/>
                  <a:pt x="753" y="418"/>
                </a:cubicBezTo>
                <a:cubicBezTo>
                  <a:pt x="753" y="543"/>
                  <a:pt x="753" y="543"/>
                  <a:pt x="753" y="543"/>
                </a:cubicBezTo>
                <a:cubicBezTo>
                  <a:pt x="795" y="485"/>
                  <a:pt x="862" y="401"/>
                  <a:pt x="1012" y="401"/>
                </a:cubicBezTo>
                <a:cubicBezTo>
                  <a:pt x="1204" y="401"/>
                  <a:pt x="1347" y="527"/>
                  <a:pt x="1347" y="786"/>
                </a:cubicBezTo>
                <a:close/>
                <a:moveTo>
                  <a:pt x="167" y="0"/>
                </a:moveTo>
                <a:cubicBezTo>
                  <a:pt x="67" y="0"/>
                  <a:pt x="0" y="67"/>
                  <a:pt x="0" y="151"/>
                </a:cubicBezTo>
                <a:cubicBezTo>
                  <a:pt x="0" y="234"/>
                  <a:pt x="67" y="301"/>
                  <a:pt x="159" y="301"/>
                </a:cubicBezTo>
                <a:cubicBezTo>
                  <a:pt x="167" y="301"/>
                  <a:pt x="167" y="301"/>
                  <a:pt x="167" y="301"/>
                </a:cubicBezTo>
                <a:cubicBezTo>
                  <a:pt x="268" y="301"/>
                  <a:pt x="326" y="234"/>
                  <a:pt x="326" y="151"/>
                </a:cubicBezTo>
                <a:cubicBezTo>
                  <a:pt x="326" y="67"/>
                  <a:pt x="268" y="0"/>
                  <a:pt x="167" y="0"/>
                </a:cubicBezTo>
                <a:close/>
                <a:moveTo>
                  <a:pt x="17" y="1288"/>
                </a:moveTo>
                <a:cubicBezTo>
                  <a:pt x="310" y="1288"/>
                  <a:pt x="310" y="1288"/>
                  <a:pt x="310" y="1288"/>
                </a:cubicBezTo>
                <a:cubicBezTo>
                  <a:pt x="310" y="418"/>
                  <a:pt x="310" y="418"/>
                  <a:pt x="310" y="418"/>
                </a:cubicBezTo>
                <a:cubicBezTo>
                  <a:pt x="17" y="418"/>
                  <a:pt x="17" y="418"/>
                  <a:pt x="17" y="418"/>
                </a:cubicBezTo>
                <a:lnTo>
                  <a:pt x="17" y="1288"/>
                </a:lnTo>
                <a:close/>
                <a:moveTo>
                  <a:pt x="17" y="1288"/>
                </a:moveTo>
                <a:lnTo>
                  <a:pt x="17" y="1288"/>
                </a:lnTo>
                <a:close/>
              </a:path>
            </a:pathLst>
          </a:custGeom>
          <a:solidFill>
            <a:schemeClr val="accent1"/>
          </a:solidFill>
          <a:ln>
            <a:noFill/>
          </a:ln>
          <a:effectLst/>
          <a:extLst/>
        </p:spPr>
        <p:txBody>
          <a:bodyPr wrap="none" lIns="121893" tIns="60946" rIns="121893" bIns="60946" anchor="ctr"/>
          <a:lstStyle/>
          <a:p>
            <a:pPr defTabSz="914217">
              <a:defRPr/>
            </a:pPr>
            <a:endParaRPr lang="en-US" dirty="0">
              <a:solidFill>
                <a:srgbClr val="445469"/>
              </a:solidFill>
              <a:latin typeface="微软雅黑" panose="020B0503020204020204" pitchFamily="34" charset="-122"/>
              <a:ea typeface="SimSun" charset="0"/>
            </a:endParaRPr>
          </a:p>
        </p:txBody>
      </p:sp>
      <p:sp>
        <p:nvSpPr>
          <p:cNvPr id="122" name="AutoShape 64"/>
          <p:cNvSpPr>
            <a:spLocks/>
          </p:cNvSpPr>
          <p:nvPr/>
        </p:nvSpPr>
        <p:spPr bwMode="auto">
          <a:xfrm>
            <a:off x="9942977" y="4432627"/>
            <a:ext cx="362621" cy="3612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accent3"/>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23" name="Freeform 234"/>
          <p:cNvSpPr>
            <a:spLocks noChangeArrowheads="1"/>
          </p:cNvSpPr>
          <p:nvPr/>
        </p:nvSpPr>
        <p:spPr bwMode="auto">
          <a:xfrm>
            <a:off x="10083598" y="2597918"/>
            <a:ext cx="262285" cy="377024"/>
          </a:xfrm>
          <a:custGeom>
            <a:avLst/>
            <a:gdLst>
              <a:gd name="T0" fmla="*/ 499 w 667"/>
              <a:gd name="T1" fmla="*/ 52 h 959"/>
              <a:gd name="T2" fmla="*/ 551 w 667"/>
              <a:gd name="T3" fmla="*/ 104 h 959"/>
              <a:gd name="T4" fmla="*/ 593 w 667"/>
              <a:gd name="T5" fmla="*/ 219 h 959"/>
              <a:gd name="T6" fmla="*/ 562 w 667"/>
              <a:gd name="T7" fmla="*/ 323 h 959"/>
              <a:gd name="T8" fmla="*/ 478 w 667"/>
              <a:gd name="T9" fmla="*/ 396 h 959"/>
              <a:gd name="T10" fmla="*/ 437 w 667"/>
              <a:gd name="T11" fmla="*/ 459 h 959"/>
              <a:gd name="T12" fmla="*/ 478 w 667"/>
              <a:gd name="T13" fmla="*/ 511 h 959"/>
              <a:gd name="T14" fmla="*/ 572 w 667"/>
              <a:gd name="T15" fmla="*/ 583 h 959"/>
              <a:gd name="T16" fmla="*/ 624 w 667"/>
              <a:gd name="T17" fmla="*/ 667 h 959"/>
              <a:gd name="T18" fmla="*/ 614 w 667"/>
              <a:gd name="T19" fmla="*/ 812 h 959"/>
              <a:gd name="T20" fmla="*/ 437 w 667"/>
              <a:gd name="T21" fmla="*/ 937 h 959"/>
              <a:gd name="T22" fmla="*/ 166 w 667"/>
              <a:gd name="T23" fmla="*/ 948 h 959"/>
              <a:gd name="T24" fmla="*/ 20 w 667"/>
              <a:gd name="T25" fmla="*/ 844 h 959"/>
              <a:gd name="T26" fmla="*/ 20 w 667"/>
              <a:gd name="T27" fmla="*/ 698 h 959"/>
              <a:gd name="T28" fmla="*/ 166 w 667"/>
              <a:gd name="T29" fmla="*/ 594 h 959"/>
              <a:gd name="T30" fmla="*/ 301 w 667"/>
              <a:gd name="T31" fmla="*/ 573 h 959"/>
              <a:gd name="T32" fmla="*/ 333 w 667"/>
              <a:gd name="T33" fmla="*/ 531 h 959"/>
              <a:gd name="T34" fmla="*/ 322 w 667"/>
              <a:gd name="T35" fmla="*/ 459 h 959"/>
              <a:gd name="T36" fmla="*/ 312 w 667"/>
              <a:gd name="T37" fmla="*/ 438 h 959"/>
              <a:gd name="T38" fmla="*/ 197 w 667"/>
              <a:gd name="T39" fmla="*/ 417 h 959"/>
              <a:gd name="T40" fmla="*/ 83 w 667"/>
              <a:gd name="T41" fmla="*/ 313 h 959"/>
              <a:gd name="T42" fmla="*/ 93 w 667"/>
              <a:gd name="T43" fmla="*/ 156 h 959"/>
              <a:gd name="T44" fmla="*/ 270 w 667"/>
              <a:gd name="T45" fmla="*/ 21 h 959"/>
              <a:gd name="T46" fmla="*/ 666 w 667"/>
              <a:gd name="T47" fmla="*/ 0 h 959"/>
              <a:gd name="T48" fmla="*/ 551 w 667"/>
              <a:gd name="T49" fmla="*/ 771 h 959"/>
              <a:gd name="T50" fmla="*/ 520 w 667"/>
              <a:gd name="T51" fmla="*/ 687 h 959"/>
              <a:gd name="T52" fmla="*/ 406 w 667"/>
              <a:gd name="T53" fmla="*/ 604 h 959"/>
              <a:gd name="T54" fmla="*/ 374 w 667"/>
              <a:gd name="T55" fmla="*/ 604 h 959"/>
              <a:gd name="T56" fmla="*/ 322 w 667"/>
              <a:gd name="T57" fmla="*/ 604 h 959"/>
              <a:gd name="T58" fmla="*/ 239 w 667"/>
              <a:gd name="T59" fmla="*/ 625 h 959"/>
              <a:gd name="T60" fmla="*/ 166 w 667"/>
              <a:gd name="T61" fmla="*/ 656 h 959"/>
              <a:gd name="T62" fmla="*/ 124 w 667"/>
              <a:gd name="T63" fmla="*/ 750 h 959"/>
              <a:gd name="T64" fmla="*/ 187 w 667"/>
              <a:gd name="T65" fmla="*/ 854 h 959"/>
              <a:gd name="T66" fmla="*/ 353 w 667"/>
              <a:gd name="T67" fmla="*/ 906 h 959"/>
              <a:gd name="T68" fmla="*/ 551 w 667"/>
              <a:gd name="T69" fmla="*/ 771 h 959"/>
              <a:gd name="T70" fmla="*/ 468 w 667"/>
              <a:gd name="T71" fmla="*/ 323 h 959"/>
              <a:gd name="T72" fmla="*/ 468 w 667"/>
              <a:gd name="T73" fmla="*/ 198 h 959"/>
              <a:gd name="T74" fmla="*/ 385 w 667"/>
              <a:gd name="T75" fmla="*/ 73 h 959"/>
              <a:gd name="T76" fmla="*/ 260 w 667"/>
              <a:gd name="T77" fmla="*/ 63 h 959"/>
              <a:gd name="T78" fmla="*/ 197 w 667"/>
              <a:gd name="T79" fmla="*/ 136 h 959"/>
              <a:gd name="T80" fmla="*/ 197 w 667"/>
              <a:gd name="T81" fmla="*/ 250 h 959"/>
              <a:gd name="T82" fmla="*/ 281 w 667"/>
              <a:gd name="T83" fmla="*/ 375 h 959"/>
              <a:gd name="T84" fmla="*/ 406 w 667"/>
              <a:gd name="T85" fmla="*/ 396 h 959"/>
              <a:gd name="T86" fmla="*/ 437 w 667"/>
              <a:gd name="T87" fmla="*/ 365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7" h="959">
                <a:moveTo>
                  <a:pt x="583" y="52"/>
                </a:moveTo>
                <a:cubicBezTo>
                  <a:pt x="499" y="52"/>
                  <a:pt x="499" y="52"/>
                  <a:pt x="499" y="52"/>
                </a:cubicBezTo>
                <a:cubicBezTo>
                  <a:pt x="520" y="73"/>
                  <a:pt x="520" y="73"/>
                  <a:pt x="520" y="73"/>
                </a:cubicBezTo>
                <a:cubicBezTo>
                  <a:pt x="531" y="84"/>
                  <a:pt x="541" y="94"/>
                  <a:pt x="551" y="104"/>
                </a:cubicBezTo>
                <a:cubicBezTo>
                  <a:pt x="562" y="125"/>
                  <a:pt x="572" y="136"/>
                  <a:pt x="583" y="156"/>
                </a:cubicBezTo>
                <a:cubicBezTo>
                  <a:pt x="593" y="177"/>
                  <a:pt x="593" y="198"/>
                  <a:pt x="593" y="219"/>
                </a:cubicBezTo>
                <a:cubicBezTo>
                  <a:pt x="593" y="240"/>
                  <a:pt x="593" y="261"/>
                  <a:pt x="583" y="281"/>
                </a:cubicBezTo>
                <a:cubicBezTo>
                  <a:pt x="572" y="292"/>
                  <a:pt x="572" y="313"/>
                  <a:pt x="562" y="323"/>
                </a:cubicBezTo>
                <a:cubicBezTo>
                  <a:pt x="551" y="344"/>
                  <a:pt x="531" y="354"/>
                  <a:pt x="520" y="365"/>
                </a:cubicBezTo>
                <a:cubicBezTo>
                  <a:pt x="478" y="396"/>
                  <a:pt x="478" y="396"/>
                  <a:pt x="478" y="396"/>
                </a:cubicBezTo>
                <a:cubicBezTo>
                  <a:pt x="468" y="406"/>
                  <a:pt x="458" y="417"/>
                  <a:pt x="458" y="417"/>
                </a:cubicBezTo>
                <a:cubicBezTo>
                  <a:pt x="447" y="427"/>
                  <a:pt x="437" y="438"/>
                  <a:pt x="437" y="459"/>
                </a:cubicBezTo>
                <a:cubicBezTo>
                  <a:pt x="437" y="469"/>
                  <a:pt x="447" y="479"/>
                  <a:pt x="458" y="490"/>
                </a:cubicBezTo>
                <a:cubicBezTo>
                  <a:pt x="468" y="500"/>
                  <a:pt x="478" y="511"/>
                  <a:pt x="478" y="511"/>
                </a:cubicBezTo>
                <a:cubicBezTo>
                  <a:pt x="531" y="542"/>
                  <a:pt x="531" y="542"/>
                  <a:pt x="531" y="542"/>
                </a:cubicBezTo>
                <a:cubicBezTo>
                  <a:pt x="541" y="552"/>
                  <a:pt x="562" y="573"/>
                  <a:pt x="572" y="583"/>
                </a:cubicBezTo>
                <a:cubicBezTo>
                  <a:pt x="583" y="594"/>
                  <a:pt x="593" y="604"/>
                  <a:pt x="603" y="614"/>
                </a:cubicBezTo>
                <a:cubicBezTo>
                  <a:pt x="614" y="635"/>
                  <a:pt x="614" y="646"/>
                  <a:pt x="624" y="667"/>
                </a:cubicBezTo>
                <a:cubicBezTo>
                  <a:pt x="624" y="677"/>
                  <a:pt x="635" y="698"/>
                  <a:pt x="635" y="719"/>
                </a:cubicBezTo>
                <a:cubicBezTo>
                  <a:pt x="635" y="750"/>
                  <a:pt x="624" y="781"/>
                  <a:pt x="614" y="812"/>
                </a:cubicBezTo>
                <a:cubicBezTo>
                  <a:pt x="593" y="833"/>
                  <a:pt x="572" y="864"/>
                  <a:pt x="541" y="885"/>
                </a:cubicBezTo>
                <a:cubicBezTo>
                  <a:pt x="520" y="906"/>
                  <a:pt x="478" y="927"/>
                  <a:pt x="437" y="937"/>
                </a:cubicBezTo>
                <a:cubicBezTo>
                  <a:pt x="395" y="948"/>
                  <a:pt x="343" y="958"/>
                  <a:pt x="291" y="958"/>
                </a:cubicBezTo>
                <a:cubicBezTo>
                  <a:pt x="239" y="958"/>
                  <a:pt x="197" y="958"/>
                  <a:pt x="166" y="948"/>
                </a:cubicBezTo>
                <a:cubicBezTo>
                  <a:pt x="124" y="937"/>
                  <a:pt x="93" y="917"/>
                  <a:pt x="72" y="906"/>
                </a:cubicBezTo>
                <a:cubicBezTo>
                  <a:pt x="51" y="885"/>
                  <a:pt x="31" y="864"/>
                  <a:pt x="20" y="844"/>
                </a:cubicBezTo>
                <a:cubicBezTo>
                  <a:pt x="10" y="823"/>
                  <a:pt x="0" y="802"/>
                  <a:pt x="0" y="781"/>
                </a:cubicBezTo>
                <a:cubicBezTo>
                  <a:pt x="0" y="760"/>
                  <a:pt x="10" y="729"/>
                  <a:pt x="20" y="698"/>
                </a:cubicBezTo>
                <a:cubicBezTo>
                  <a:pt x="41" y="677"/>
                  <a:pt x="62" y="646"/>
                  <a:pt x="103" y="625"/>
                </a:cubicBezTo>
                <a:cubicBezTo>
                  <a:pt x="124" y="614"/>
                  <a:pt x="145" y="604"/>
                  <a:pt x="166" y="594"/>
                </a:cubicBezTo>
                <a:cubicBezTo>
                  <a:pt x="197" y="594"/>
                  <a:pt x="218" y="583"/>
                  <a:pt x="239" y="583"/>
                </a:cubicBezTo>
                <a:cubicBezTo>
                  <a:pt x="260" y="573"/>
                  <a:pt x="281" y="573"/>
                  <a:pt x="301" y="573"/>
                </a:cubicBezTo>
                <a:cubicBezTo>
                  <a:pt x="322" y="573"/>
                  <a:pt x="343" y="573"/>
                  <a:pt x="353" y="573"/>
                </a:cubicBezTo>
                <a:cubicBezTo>
                  <a:pt x="353" y="552"/>
                  <a:pt x="343" y="542"/>
                  <a:pt x="333" y="531"/>
                </a:cubicBezTo>
                <a:cubicBezTo>
                  <a:pt x="322" y="521"/>
                  <a:pt x="322" y="500"/>
                  <a:pt x="322" y="479"/>
                </a:cubicBezTo>
                <a:cubicBezTo>
                  <a:pt x="322" y="469"/>
                  <a:pt x="322" y="459"/>
                  <a:pt x="322" y="459"/>
                </a:cubicBezTo>
                <a:cubicBezTo>
                  <a:pt x="322" y="448"/>
                  <a:pt x="333" y="438"/>
                  <a:pt x="333" y="438"/>
                </a:cubicBezTo>
                <a:cubicBezTo>
                  <a:pt x="322" y="438"/>
                  <a:pt x="322" y="438"/>
                  <a:pt x="312" y="438"/>
                </a:cubicBezTo>
                <a:cubicBezTo>
                  <a:pt x="301" y="438"/>
                  <a:pt x="301" y="438"/>
                  <a:pt x="291" y="438"/>
                </a:cubicBezTo>
                <a:cubicBezTo>
                  <a:pt x="260" y="438"/>
                  <a:pt x="218" y="427"/>
                  <a:pt x="197" y="417"/>
                </a:cubicBezTo>
                <a:cubicBezTo>
                  <a:pt x="166" y="406"/>
                  <a:pt x="145" y="396"/>
                  <a:pt x="124" y="375"/>
                </a:cubicBezTo>
                <a:cubicBezTo>
                  <a:pt x="103" y="354"/>
                  <a:pt x="93" y="334"/>
                  <a:pt x="83" y="313"/>
                </a:cubicBezTo>
                <a:cubicBezTo>
                  <a:pt x="72" y="292"/>
                  <a:pt x="62" y="261"/>
                  <a:pt x="62" y="240"/>
                </a:cubicBezTo>
                <a:cubicBezTo>
                  <a:pt x="62" y="209"/>
                  <a:pt x="72" y="177"/>
                  <a:pt x="93" y="156"/>
                </a:cubicBezTo>
                <a:cubicBezTo>
                  <a:pt x="103" y="125"/>
                  <a:pt x="124" y="94"/>
                  <a:pt x="156" y="73"/>
                </a:cubicBezTo>
                <a:cubicBezTo>
                  <a:pt x="187" y="42"/>
                  <a:pt x="228" y="21"/>
                  <a:pt x="270" y="21"/>
                </a:cubicBezTo>
                <a:cubicBezTo>
                  <a:pt x="312" y="11"/>
                  <a:pt x="353" y="0"/>
                  <a:pt x="395" y="0"/>
                </a:cubicBezTo>
                <a:cubicBezTo>
                  <a:pt x="666" y="0"/>
                  <a:pt x="666" y="0"/>
                  <a:pt x="666" y="0"/>
                </a:cubicBezTo>
                <a:lnTo>
                  <a:pt x="583" y="52"/>
                </a:lnTo>
                <a:close/>
                <a:moveTo>
                  <a:pt x="551" y="771"/>
                </a:moveTo>
                <a:cubicBezTo>
                  <a:pt x="551" y="750"/>
                  <a:pt x="541" y="739"/>
                  <a:pt x="541" y="729"/>
                </a:cubicBezTo>
                <a:cubicBezTo>
                  <a:pt x="531" y="708"/>
                  <a:pt x="531" y="698"/>
                  <a:pt x="520" y="687"/>
                </a:cubicBezTo>
                <a:cubicBezTo>
                  <a:pt x="510" y="677"/>
                  <a:pt x="489" y="667"/>
                  <a:pt x="468" y="646"/>
                </a:cubicBezTo>
                <a:cubicBezTo>
                  <a:pt x="458" y="635"/>
                  <a:pt x="426" y="625"/>
                  <a:pt x="406" y="604"/>
                </a:cubicBezTo>
                <a:lnTo>
                  <a:pt x="395" y="604"/>
                </a:lnTo>
                <a:cubicBezTo>
                  <a:pt x="374" y="604"/>
                  <a:pt x="374" y="604"/>
                  <a:pt x="374" y="604"/>
                </a:cubicBezTo>
                <a:cubicBezTo>
                  <a:pt x="374" y="604"/>
                  <a:pt x="364" y="604"/>
                  <a:pt x="353" y="604"/>
                </a:cubicBezTo>
                <a:cubicBezTo>
                  <a:pt x="343" y="604"/>
                  <a:pt x="333" y="604"/>
                  <a:pt x="322" y="604"/>
                </a:cubicBezTo>
                <a:cubicBezTo>
                  <a:pt x="312" y="604"/>
                  <a:pt x="291" y="604"/>
                  <a:pt x="281" y="614"/>
                </a:cubicBezTo>
                <a:cubicBezTo>
                  <a:pt x="260" y="614"/>
                  <a:pt x="249" y="614"/>
                  <a:pt x="239" y="625"/>
                </a:cubicBezTo>
                <a:cubicBezTo>
                  <a:pt x="228" y="625"/>
                  <a:pt x="218" y="625"/>
                  <a:pt x="208" y="635"/>
                </a:cubicBezTo>
                <a:cubicBezTo>
                  <a:pt x="187" y="635"/>
                  <a:pt x="176" y="646"/>
                  <a:pt x="166" y="656"/>
                </a:cubicBezTo>
                <a:cubicBezTo>
                  <a:pt x="156" y="667"/>
                  <a:pt x="145" y="677"/>
                  <a:pt x="135" y="698"/>
                </a:cubicBezTo>
                <a:cubicBezTo>
                  <a:pt x="124" y="708"/>
                  <a:pt x="124" y="729"/>
                  <a:pt x="124" y="750"/>
                </a:cubicBezTo>
                <a:cubicBezTo>
                  <a:pt x="124" y="771"/>
                  <a:pt x="124" y="792"/>
                  <a:pt x="135" y="812"/>
                </a:cubicBezTo>
                <a:cubicBezTo>
                  <a:pt x="145" y="833"/>
                  <a:pt x="166" y="844"/>
                  <a:pt x="187" y="854"/>
                </a:cubicBezTo>
                <a:cubicBezTo>
                  <a:pt x="208" y="875"/>
                  <a:pt x="228" y="885"/>
                  <a:pt x="260" y="896"/>
                </a:cubicBezTo>
                <a:cubicBezTo>
                  <a:pt x="281" y="896"/>
                  <a:pt x="322" y="906"/>
                  <a:pt x="353" y="906"/>
                </a:cubicBezTo>
                <a:cubicBezTo>
                  <a:pt x="416" y="906"/>
                  <a:pt x="468" y="885"/>
                  <a:pt x="499" y="864"/>
                </a:cubicBezTo>
                <a:cubicBezTo>
                  <a:pt x="531" y="844"/>
                  <a:pt x="551" y="802"/>
                  <a:pt x="551" y="771"/>
                </a:cubicBezTo>
                <a:close/>
                <a:moveTo>
                  <a:pt x="437" y="365"/>
                </a:moveTo>
                <a:cubicBezTo>
                  <a:pt x="458" y="354"/>
                  <a:pt x="468" y="334"/>
                  <a:pt x="468" y="323"/>
                </a:cubicBezTo>
                <a:cubicBezTo>
                  <a:pt x="468" y="302"/>
                  <a:pt x="478" y="292"/>
                  <a:pt x="478" y="271"/>
                </a:cubicBezTo>
                <a:cubicBezTo>
                  <a:pt x="478" y="250"/>
                  <a:pt x="468" y="229"/>
                  <a:pt x="468" y="198"/>
                </a:cubicBezTo>
                <a:cubicBezTo>
                  <a:pt x="458" y="177"/>
                  <a:pt x="447" y="146"/>
                  <a:pt x="437" y="125"/>
                </a:cubicBezTo>
                <a:cubicBezTo>
                  <a:pt x="416" y="104"/>
                  <a:pt x="406" y="84"/>
                  <a:pt x="385" y="73"/>
                </a:cubicBezTo>
                <a:cubicBezTo>
                  <a:pt x="364" y="52"/>
                  <a:pt x="333" y="42"/>
                  <a:pt x="312" y="42"/>
                </a:cubicBezTo>
                <a:cubicBezTo>
                  <a:pt x="291" y="42"/>
                  <a:pt x="270" y="52"/>
                  <a:pt x="260" y="63"/>
                </a:cubicBezTo>
                <a:cubicBezTo>
                  <a:pt x="239" y="63"/>
                  <a:pt x="228" y="73"/>
                  <a:pt x="218" y="84"/>
                </a:cubicBezTo>
                <a:cubicBezTo>
                  <a:pt x="208" y="104"/>
                  <a:pt x="197" y="115"/>
                  <a:pt x="197" y="136"/>
                </a:cubicBezTo>
                <a:cubicBezTo>
                  <a:pt x="187" y="146"/>
                  <a:pt x="187" y="167"/>
                  <a:pt x="187" y="177"/>
                </a:cubicBezTo>
                <a:cubicBezTo>
                  <a:pt x="187" y="198"/>
                  <a:pt x="187" y="219"/>
                  <a:pt x="197" y="250"/>
                </a:cubicBezTo>
                <a:cubicBezTo>
                  <a:pt x="208" y="271"/>
                  <a:pt x="208" y="302"/>
                  <a:pt x="228" y="323"/>
                </a:cubicBezTo>
                <a:cubicBezTo>
                  <a:pt x="239" y="344"/>
                  <a:pt x="260" y="365"/>
                  <a:pt x="281" y="375"/>
                </a:cubicBezTo>
                <a:cubicBezTo>
                  <a:pt x="301" y="396"/>
                  <a:pt x="322" y="396"/>
                  <a:pt x="353" y="396"/>
                </a:cubicBezTo>
                <a:cubicBezTo>
                  <a:pt x="364" y="396"/>
                  <a:pt x="385" y="396"/>
                  <a:pt x="406" y="396"/>
                </a:cubicBezTo>
                <a:cubicBezTo>
                  <a:pt x="416" y="386"/>
                  <a:pt x="426" y="375"/>
                  <a:pt x="437" y="365"/>
                </a:cubicBezTo>
                <a:close/>
                <a:moveTo>
                  <a:pt x="437" y="365"/>
                </a:moveTo>
                <a:lnTo>
                  <a:pt x="437" y="365"/>
                </a:lnTo>
                <a:close/>
              </a:path>
            </a:pathLst>
          </a:custGeom>
          <a:solidFill>
            <a:schemeClr val="accent1"/>
          </a:solidFill>
          <a:ln>
            <a:noFill/>
          </a:ln>
          <a:effectLst/>
          <a:extLst/>
        </p:spPr>
        <p:txBody>
          <a:bodyPr wrap="none" lIns="121893" tIns="60946" rIns="121893" bIns="60946" anchor="ctr"/>
          <a:lstStyle/>
          <a:p>
            <a:pPr defTabSz="914217">
              <a:defRPr/>
            </a:pPr>
            <a:endParaRPr lang="en-US" dirty="0">
              <a:solidFill>
                <a:srgbClr val="445469"/>
              </a:solidFill>
              <a:latin typeface="微软雅黑" panose="020B0503020204020204" pitchFamily="34" charset="-122"/>
              <a:ea typeface="SimSun" charset="0"/>
            </a:endParaRPr>
          </a:p>
        </p:txBody>
      </p:sp>
      <p:sp>
        <p:nvSpPr>
          <p:cNvPr id="124" name="Freeform 238"/>
          <p:cNvSpPr>
            <a:spLocks noChangeArrowheads="1"/>
          </p:cNvSpPr>
          <p:nvPr/>
        </p:nvSpPr>
        <p:spPr bwMode="auto">
          <a:xfrm>
            <a:off x="8150713" y="2641527"/>
            <a:ext cx="326442" cy="635869"/>
          </a:xfrm>
          <a:custGeom>
            <a:avLst/>
            <a:gdLst>
              <a:gd name="T0" fmla="*/ 502 w 503"/>
              <a:gd name="T1" fmla="*/ 351 h 980"/>
              <a:gd name="T2" fmla="*/ 318 w 503"/>
              <a:gd name="T3" fmla="*/ 351 h 980"/>
              <a:gd name="T4" fmla="*/ 318 w 503"/>
              <a:gd name="T5" fmla="*/ 260 h 980"/>
              <a:gd name="T6" fmla="*/ 368 w 503"/>
              <a:gd name="T7" fmla="*/ 176 h 980"/>
              <a:gd name="T8" fmla="*/ 485 w 503"/>
              <a:gd name="T9" fmla="*/ 176 h 980"/>
              <a:gd name="T10" fmla="*/ 485 w 503"/>
              <a:gd name="T11" fmla="*/ 0 h 980"/>
              <a:gd name="T12" fmla="*/ 284 w 503"/>
              <a:gd name="T13" fmla="*/ 0 h 980"/>
              <a:gd name="T14" fmla="*/ 117 w 503"/>
              <a:gd name="T15" fmla="*/ 168 h 980"/>
              <a:gd name="T16" fmla="*/ 117 w 503"/>
              <a:gd name="T17" fmla="*/ 351 h 980"/>
              <a:gd name="T18" fmla="*/ 0 w 503"/>
              <a:gd name="T19" fmla="*/ 351 h 980"/>
              <a:gd name="T20" fmla="*/ 0 w 503"/>
              <a:gd name="T21" fmla="*/ 494 h 980"/>
              <a:gd name="T22" fmla="*/ 117 w 503"/>
              <a:gd name="T23" fmla="*/ 494 h 980"/>
              <a:gd name="T24" fmla="*/ 117 w 503"/>
              <a:gd name="T25" fmla="*/ 979 h 980"/>
              <a:gd name="T26" fmla="*/ 318 w 503"/>
              <a:gd name="T27" fmla="*/ 979 h 980"/>
              <a:gd name="T28" fmla="*/ 318 w 503"/>
              <a:gd name="T29" fmla="*/ 494 h 980"/>
              <a:gd name="T30" fmla="*/ 451 w 503"/>
              <a:gd name="T31" fmla="*/ 494 h 980"/>
              <a:gd name="T32" fmla="*/ 502 w 503"/>
              <a:gd name="T33" fmla="*/ 351 h 980"/>
              <a:gd name="T34" fmla="*/ 502 w 503"/>
              <a:gd name="T35" fmla="*/ 351 h 980"/>
              <a:gd name="T36" fmla="*/ 502 w 503"/>
              <a:gd name="T37" fmla="*/ 351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3" h="980">
                <a:moveTo>
                  <a:pt x="502" y="351"/>
                </a:moveTo>
                <a:cubicBezTo>
                  <a:pt x="318" y="351"/>
                  <a:pt x="318" y="351"/>
                  <a:pt x="318" y="351"/>
                </a:cubicBezTo>
                <a:cubicBezTo>
                  <a:pt x="318" y="260"/>
                  <a:pt x="318" y="260"/>
                  <a:pt x="318" y="260"/>
                </a:cubicBezTo>
                <a:cubicBezTo>
                  <a:pt x="318" y="260"/>
                  <a:pt x="309" y="176"/>
                  <a:pt x="368" y="176"/>
                </a:cubicBezTo>
                <a:cubicBezTo>
                  <a:pt x="485" y="176"/>
                  <a:pt x="485" y="176"/>
                  <a:pt x="485" y="176"/>
                </a:cubicBezTo>
                <a:cubicBezTo>
                  <a:pt x="485" y="0"/>
                  <a:pt x="485" y="0"/>
                  <a:pt x="485" y="0"/>
                </a:cubicBezTo>
                <a:cubicBezTo>
                  <a:pt x="284" y="0"/>
                  <a:pt x="284" y="0"/>
                  <a:pt x="284" y="0"/>
                </a:cubicBezTo>
                <a:cubicBezTo>
                  <a:pt x="284" y="0"/>
                  <a:pt x="117" y="0"/>
                  <a:pt x="117" y="168"/>
                </a:cubicBezTo>
                <a:cubicBezTo>
                  <a:pt x="117" y="209"/>
                  <a:pt x="117" y="268"/>
                  <a:pt x="117" y="351"/>
                </a:cubicBezTo>
                <a:cubicBezTo>
                  <a:pt x="0" y="351"/>
                  <a:pt x="0" y="351"/>
                  <a:pt x="0" y="351"/>
                </a:cubicBezTo>
                <a:cubicBezTo>
                  <a:pt x="0" y="494"/>
                  <a:pt x="0" y="494"/>
                  <a:pt x="0" y="494"/>
                </a:cubicBezTo>
                <a:cubicBezTo>
                  <a:pt x="117" y="494"/>
                  <a:pt x="117" y="494"/>
                  <a:pt x="117" y="494"/>
                </a:cubicBezTo>
                <a:cubicBezTo>
                  <a:pt x="117" y="719"/>
                  <a:pt x="117" y="979"/>
                  <a:pt x="117" y="979"/>
                </a:cubicBezTo>
                <a:cubicBezTo>
                  <a:pt x="318" y="979"/>
                  <a:pt x="318" y="979"/>
                  <a:pt x="318" y="979"/>
                </a:cubicBezTo>
                <a:cubicBezTo>
                  <a:pt x="318" y="494"/>
                  <a:pt x="318" y="494"/>
                  <a:pt x="318" y="494"/>
                </a:cubicBezTo>
                <a:cubicBezTo>
                  <a:pt x="451" y="494"/>
                  <a:pt x="451" y="494"/>
                  <a:pt x="451" y="494"/>
                </a:cubicBezTo>
                <a:lnTo>
                  <a:pt x="502" y="351"/>
                </a:lnTo>
                <a:close/>
                <a:moveTo>
                  <a:pt x="502" y="351"/>
                </a:moveTo>
                <a:lnTo>
                  <a:pt x="502" y="351"/>
                </a:lnTo>
                <a:close/>
              </a:path>
            </a:pathLst>
          </a:custGeom>
          <a:solidFill>
            <a:schemeClr val="accent3"/>
          </a:solidFill>
          <a:ln>
            <a:noFill/>
          </a:ln>
          <a:effectLst/>
          <a:extLst/>
        </p:spPr>
        <p:txBody>
          <a:bodyPr wrap="none" lIns="121893" tIns="60946" rIns="121893" bIns="60946" anchor="ctr"/>
          <a:lstStyle/>
          <a:p>
            <a:pPr defTabSz="914217">
              <a:defRPr/>
            </a:pPr>
            <a:endParaRPr lang="en-US" dirty="0">
              <a:solidFill>
                <a:srgbClr val="445469"/>
              </a:solidFill>
              <a:latin typeface="微软雅黑" panose="020B0503020204020204" pitchFamily="34" charset="-122"/>
              <a:ea typeface="SimSun" charset="0"/>
            </a:endParaRPr>
          </a:p>
        </p:txBody>
      </p:sp>
      <p:grpSp>
        <p:nvGrpSpPr>
          <p:cNvPr id="125" name="Group 26"/>
          <p:cNvGrpSpPr>
            <a:grpSpLocks/>
          </p:cNvGrpSpPr>
          <p:nvPr/>
        </p:nvGrpSpPr>
        <p:grpSpPr bwMode="auto">
          <a:xfrm>
            <a:off x="8093204" y="5025067"/>
            <a:ext cx="312658" cy="455209"/>
            <a:chOff x="4294188" y="1712913"/>
            <a:chExt cx="285750" cy="415925"/>
          </a:xfrm>
          <a:solidFill>
            <a:schemeClr val="accent3"/>
          </a:solidFill>
        </p:grpSpPr>
        <p:sp>
          <p:nvSpPr>
            <p:cNvPr id="126" name="Freeform 166"/>
            <p:cNvSpPr>
              <a:spLocks noChangeArrowheads="1"/>
            </p:cNvSpPr>
            <p:nvPr/>
          </p:nvSpPr>
          <p:spPr bwMode="auto">
            <a:xfrm>
              <a:off x="4294188" y="1712913"/>
              <a:ext cx="285750" cy="415925"/>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defRPr/>
              </a:pPr>
              <a:endParaRPr lang="en-US" dirty="0">
                <a:solidFill>
                  <a:srgbClr val="445469"/>
                </a:solidFill>
                <a:latin typeface="微软雅黑" panose="020B0503020204020204" pitchFamily="34" charset="-122"/>
                <a:ea typeface="SimSun" charset="0"/>
              </a:endParaRPr>
            </a:p>
          </p:txBody>
        </p:sp>
        <p:sp>
          <p:nvSpPr>
            <p:cNvPr id="127" name="Freeform 167"/>
            <p:cNvSpPr>
              <a:spLocks noChangeArrowheads="1"/>
            </p:cNvSpPr>
            <p:nvPr/>
          </p:nvSpPr>
          <p:spPr bwMode="auto">
            <a:xfrm>
              <a:off x="4410075" y="1817688"/>
              <a:ext cx="52388" cy="52387"/>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defRPr/>
              </a:pPr>
              <a:endParaRPr lang="en-US" dirty="0">
                <a:solidFill>
                  <a:srgbClr val="445469"/>
                </a:solidFill>
                <a:latin typeface="微软雅黑" panose="020B0503020204020204" pitchFamily="34" charset="-122"/>
                <a:ea typeface="SimSun" charset="0"/>
              </a:endParaRPr>
            </a:p>
          </p:txBody>
        </p:sp>
      </p:grpSp>
      <p:grpSp>
        <p:nvGrpSpPr>
          <p:cNvPr id="58" name="Group 57"/>
          <p:cNvGrpSpPr/>
          <p:nvPr/>
        </p:nvGrpSpPr>
        <p:grpSpPr>
          <a:xfrm>
            <a:off x="2539083" y="217511"/>
            <a:ext cx="6804531" cy="1063542"/>
            <a:chOff x="5054403" y="435021"/>
            <a:chExt cx="13609061" cy="2127083"/>
          </a:xfrm>
        </p:grpSpPr>
        <p:sp>
          <p:nvSpPr>
            <p:cNvPr id="59" name="TextBox 58"/>
            <p:cNvSpPr txBox="1"/>
            <p:nvPr/>
          </p:nvSpPr>
          <p:spPr>
            <a:xfrm>
              <a:off x="5054403" y="435021"/>
              <a:ext cx="13609061"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3</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、创新点</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60" name="Rectangle 5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61"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zh-CN" altLang="en-US" sz="1600" dirty="0"/>
                <a:t>Innovation</a:t>
              </a:r>
              <a:r>
                <a:rPr lang="en-US" sz="1550" dirty="0">
                  <a:solidFill>
                    <a:srgbClr val="445469"/>
                  </a:solidFill>
                  <a:latin typeface="微软雅黑" panose="020B0503020204020204" pitchFamily="34" charset="-122"/>
                  <a:cs typeface="Aparajita" panose="020B0604020202020204" pitchFamily="34" charset="0"/>
                </a:rPr>
                <a:t> </a:t>
              </a:r>
              <a:r>
                <a:rPr lang="en-US" sz="1550" dirty="0">
                  <a:solidFill>
                    <a:srgbClr val="1EA185"/>
                  </a:solidFill>
                  <a:latin typeface="微软雅黑" panose="020B0503020204020204" pitchFamily="34" charset="-122"/>
                  <a:cs typeface="Aparajita" panose="020B0604020202020204" pitchFamily="34" charset="0"/>
                </a:rPr>
                <a:t>Point</a:t>
              </a:r>
            </a:p>
          </p:txBody>
        </p:sp>
      </p:grpSp>
      <p:sp>
        <p:nvSpPr>
          <p:cNvPr id="64" name="Rectangle 63"/>
          <p:cNvSpPr/>
          <p:nvPr/>
        </p:nvSpPr>
        <p:spPr bwMode="auto">
          <a:xfrm>
            <a:off x="1578575" y="4275062"/>
            <a:ext cx="4965694" cy="61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dirty="0">
              <a:solidFill>
                <a:prstClr val="white"/>
              </a:solidFill>
              <a:latin typeface="微软雅黑" panose="020B0503020204020204" pitchFamily="34" charset="-122"/>
            </a:endParaRPr>
          </a:p>
        </p:txBody>
      </p:sp>
      <p:sp>
        <p:nvSpPr>
          <p:cNvPr id="65" name="Content Placeholder 2"/>
          <p:cNvSpPr txBox="1">
            <a:spLocks/>
          </p:cNvSpPr>
          <p:nvPr/>
        </p:nvSpPr>
        <p:spPr bwMode="auto">
          <a:xfrm>
            <a:off x="1597323" y="4341143"/>
            <a:ext cx="480601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914217">
              <a:defRPr/>
            </a:pPr>
            <a:r>
              <a:rPr kumimoji="1" lang="zh-CN" altLang="en-US" sz="2400" dirty="0">
                <a:solidFill>
                  <a:prstClr val="white"/>
                </a:solidFill>
                <a:latin typeface="微软雅黑 Light" panose="020B0502040204020203" pitchFamily="34" charset="-122"/>
                <a:ea typeface="微软雅黑 Light" panose="020B0502040204020203" pitchFamily="34" charset="-122"/>
              </a:rPr>
              <a:t>实现较为良好的版本控制权限管理</a:t>
            </a:r>
            <a:endParaRPr kumimoji="1" lang="en-US" altLang="zh-CN" sz="2400" dirty="0">
              <a:solidFill>
                <a:prstClr val="white"/>
              </a:solidFill>
              <a:latin typeface="微软雅黑 Light" panose="020B0502040204020203" pitchFamily="34" charset="-122"/>
              <a:ea typeface="微软雅黑 Light" panose="020B0502040204020203" pitchFamily="34" charset="-122"/>
            </a:endParaRPr>
          </a:p>
        </p:txBody>
      </p:sp>
      <p:grpSp>
        <p:nvGrpSpPr>
          <p:cNvPr id="5" name="组合 4">
            <a:extLst>
              <a:ext uri="{FF2B5EF4-FFF2-40B4-BE49-F238E27FC236}">
                <a16:creationId xmlns:a16="http://schemas.microsoft.com/office/drawing/2014/main" id="{9FA4096E-AE19-4BAB-948A-66C3664DB697}"/>
              </a:ext>
            </a:extLst>
          </p:cNvPr>
          <p:cNvGrpSpPr/>
          <p:nvPr/>
        </p:nvGrpSpPr>
        <p:grpSpPr>
          <a:xfrm>
            <a:off x="884813" y="4273412"/>
            <a:ext cx="540000" cy="540000"/>
            <a:chOff x="1109672" y="3746643"/>
            <a:chExt cx="419566" cy="419673"/>
          </a:xfrm>
        </p:grpSpPr>
        <p:sp>
          <p:nvSpPr>
            <p:cNvPr id="66" name="Oval 65"/>
            <p:cNvSpPr/>
            <p:nvPr/>
          </p:nvSpPr>
          <p:spPr>
            <a:xfrm>
              <a:off x="1109672" y="3746643"/>
              <a:ext cx="419566" cy="41967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7"/>
              <a:r>
                <a:rPr lang="en-US" dirty="0">
                  <a:solidFill>
                    <a:prstClr val="white"/>
                  </a:solidFill>
                  <a:latin typeface="微软雅黑" panose="020B0503020204020204" pitchFamily="34" charset="-122"/>
                </a:rPr>
                <a:t> </a:t>
              </a:r>
            </a:p>
          </p:txBody>
        </p:sp>
        <p:grpSp>
          <p:nvGrpSpPr>
            <p:cNvPr id="67" name="Group 66"/>
            <p:cNvGrpSpPr/>
            <p:nvPr/>
          </p:nvGrpSpPr>
          <p:grpSpPr>
            <a:xfrm>
              <a:off x="1211840" y="3832954"/>
              <a:ext cx="223719" cy="239331"/>
              <a:chOff x="494476" y="2241785"/>
              <a:chExt cx="239742" cy="256405"/>
            </a:xfrm>
            <a:solidFill>
              <a:schemeClr val="bg1"/>
            </a:solidFill>
          </p:grpSpPr>
          <p:sp>
            <p:nvSpPr>
              <p:cNvPr id="68" name="Freeform 67"/>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8" name="Freeform 68"/>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0" name="Freeform 69"/>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sp>
        <p:nvSpPr>
          <p:cNvPr id="107" name="Rectangle 106"/>
          <p:cNvSpPr/>
          <p:nvPr/>
        </p:nvSpPr>
        <p:spPr bwMode="auto">
          <a:xfrm>
            <a:off x="1578573" y="3313557"/>
            <a:ext cx="4965696" cy="6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dirty="0">
              <a:solidFill>
                <a:prstClr val="white"/>
              </a:solidFill>
              <a:latin typeface="微软雅黑" panose="020B0503020204020204" pitchFamily="34" charset="-122"/>
            </a:endParaRPr>
          </a:p>
        </p:txBody>
      </p:sp>
      <p:sp>
        <p:nvSpPr>
          <p:cNvPr id="108" name="Content Placeholder 2"/>
          <p:cNvSpPr txBox="1">
            <a:spLocks/>
          </p:cNvSpPr>
          <p:nvPr/>
        </p:nvSpPr>
        <p:spPr bwMode="auto">
          <a:xfrm>
            <a:off x="1584159" y="3369343"/>
            <a:ext cx="435209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914217">
              <a:defRPr/>
            </a:pPr>
            <a:r>
              <a:rPr kumimoji="1" lang="zh-CN" altLang="en-US" sz="2400" dirty="0">
                <a:solidFill>
                  <a:prstClr val="white"/>
                </a:solidFill>
                <a:latin typeface="微软雅黑 Light" panose="020B0502040204020203" pitchFamily="34" charset="-122"/>
                <a:ea typeface="微软雅黑 Light" panose="020B0502040204020203" pitchFamily="34" charset="-122"/>
              </a:rPr>
              <a:t>实现对于</a:t>
            </a:r>
            <a:r>
              <a:rPr kumimoji="1" lang="en-US" altLang="zh-CN" sz="2400" dirty="0">
                <a:solidFill>
                  <a:prstClr val="white"/>
                </a:solidFill>
                <a:latin typeface="微软雅黑 Light" panose="020B0502040204020203" pitchFamily="34" charset="-122"/>
                <a:ea typeface="微软雅黑 Light" panose="020B0502040204020203" pitchFamily="34" charset="-122"/>
              </a:rPr>
              <a:t>Markdown</a:t>
            </a:r>
            <a:r>
              <a:rPr kumimoji="1" lang="zh-CN" altLang="en-US" sz="2400" dirty="0">
                <a:solidFill>
                  <a:prstClr val="white"/>
                </a:solidFill>
                <a:latin typeface="微软雅黑 Light" panose="020B0502040204020203" pitchFamily="34" charset="-122"/>
                <a:ea typeface="微软雅黑 Light" panose="020B0502040204020203" pitchFamily="34" charset="-122"/>
              </a:rPr>
              <a:t>的支持</a:t>
            </a:r>
            <a:endParaRPr kumimoji="1" lang="en-US" altLang="zh-CN" sz="2400" dirty="0">
              <a:solidFill>
                <a:prstClr val="white"/>
              </a:solidFill>
              <a:latin typeface="微软雅黑 Light" panose="020B0502040204020203" pitchFamily="34" charset="-122"/>
              <a:ea typeface="微软雅黑 Light" panose="020B0502040204020203" pitchFamily="34" charset="-122"/>
            </a:endParaRPr>
          </a:p>
        </p:txBody>
      </p:sp>
      <p:grpSp>
        <p:nvGrpSpPr>
          <p:cNvPr id="4" name="组合 3">
            <a:extLst>
              <a:ext uri="{FF2B5EF4-FFF2-40B4-BE49-F238E27FC236}">
                <a16:creationId xmlns:a16="http://schemas.microsoft.com/office/drawing/2014/main" id="{345571A3-154D-4704-A353-A10D08D91B41}"/>
              </a:ext>
            </a:extLst>
          </p:cNvPr>
          <p:cNvGrpSpPr/>
          <p:nvPr/>
        </p:nvGrpSpPr>
        <p:grpSpPr>
          <a:xfrm>
            <a:off x="884262" y="3327472"/>
            <a:ext cx="540000" cy="540000"/>
            <a:chOff x="1094958" y="3156939"/>
            <a:chExt cx="419564" cy="419673"/>
          </a:xfrm>
        </p:grpSpPr>
        <p:sp>
          <p:nvSpPr>
            <p:cNvPr id="109" name="Oval 108"/>
            <p:cNvSpPr/>
            <p:nvPr/>
          </p:nvSpPr>
          <p:spPr>
            <a:xfrm>
              <a:off x="1094958" y="3156939"/>
              <a:ext cx="419564" cy="41967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0959" tIns="30479" rIns="60959" bIns="30479" rtlCol="0" anchor="ctr"/>
            <a:lstStyle/>
            <a:p>
              <a:pPr algn="ctr" defTabSz="914217"/>
              <a:endParaRPr lang="en-US" dirty="0">
                <a:solidFill>
                  <a:prstClr val="white"/>
                </a:solidFill>
                <a:latin typeface="微软雅黑" panose="020B0503020204020204" pitchFamily="34" charset="-122"/>
              </a:endParaRPr>
            </a:p>
          </p:txBody>
        </p:sp>
        <p:grpSp>
          <p:nvGrpSpPr>
            <p:cNvPr id="110" name="Group 109"/>
            <p:cNvGrpSpPr/>
            <p:nvPr/>
          </p:nvGrpSpPr>
          <p:grpSpPr>
            <a:xfrm>
              <a:off x="1228723" y="3250984"/>
              <a:ext cx="163686" cy="239331"/>
              <a:chOff x="527333" y="1217552"/>
              <a:chExt cx="175409" cy="256405"/>
            </a:xfrm>
            <a:solidFill>
              <a:schemeClr val="bg1"/>
            </a:solidFill>
          </p:grpSpPr>
          <p:sp>
            <p:nvSpPr>
              <p:cNvPr id="111"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12"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sp>
        <p:nvSpPr>
          <p:cNvPr id="128" name="Rectangle 127"/>
          <p:cNvSpPr/>
          <p:nvPr/>
        </p:nvSpPr>
        <p:spPr bwMode="auto">
          <a:xfrm>
            <a:off x="1578572" y="2352052"/>
            <a:ext cx="4965697"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217">
              <a:defRPr/>
            </a:pPr>
            <a:r>
              <a:rPr kumimoji="1" lang="zh-CN" altLang="en-US" sz="2400" dirty="0">
                <a:latin typeface="微软雅黑 Light" panose="020B0502040204020203" pitchFamily="34" charset="-122"/>
                <a:ea typeface="微软雅黑 Light" panose="020B0502040204020203" pitchFamily="34" charset="-122"/>
              </a:rPr>
              <a:t>实现权限管理</a:t>
            </a:r>
            <a:endParaRPr kumimoji="1" lang="en-US" altLang="zh-CN" sz="2400" dirty="0">
              <a:latin typeface="微软雅黑 Light" panose="020B0502040204020203" pitchFamily="34" charset="-122"/>
              <a:ea typeface="微软雅黑 Light" panose="020B0502040204020203" pitchFamily="34" charset="-122"/>
            </a:endParaRPr>
          </a:p>
        </p:txBody>
      </p:sp>
      <p:grpSp>
        <p:nvGrpSpPr>
          <p:cNvPr id="3" name="组合 2">
            <a:extLst>
              <a:ext uri="{FF2B5EF4-FFF2-40B4-BE49-F238E27FC236}">
                <a16:creationId xmlns:a16="http://schemas.microsoft.com/office/drawing/2014/main" id="{C6082DD9-BEF4-45F8-8A1D-06A7CEFCA180}"/>
              </a:ext>
            </a:extLst>
          </p:cNvPr>
          <p:cNvGrpSpPr/>
          <p:nvPr/>
        </p:nvGrpSpPr>
        <p:grpSpPr>
          <a:xfrm>
            <a:off x="887429" y="2381533"/>
            <a:ext cx="540000" cy="540000"/>
            <a:chOff x="1094959" y="2603842"/>
            <a:chExt cx="419564" cy="419673"/>
          </a:xfrm>
        </p:grpSpPr>
        <p:sp>
          <p:nvSpPr>
            <p:cNvPr id="130" name="Oval 129"/>
            <p:cNvSpPr/>
            <p:nvPr/>
          </p:nvSpPr>
          <p:spPr>
            <a:xfrm>
              <a:off x="1094959" y="2603842"/>
              <a:ext cx="419564" cy="41967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0959" tIns="30479" rIns="60959" bIns="30479" rtlCol="0" anchor="ctr"/>
            <a:lstStyle/>
            <a:p>
              <a:pPr algn="ctr" defTabSz="914217"/>
              <a:endParaRPr lang="en-US" dirty="0">
                <a:solidFill>
                  <a:prstClr val="white"/>
                </a:solidFill>
                <a:latin typeface="微软雅黑" panose="020B0503020204020204" pitchFamily="34" charset="-122"/>
              </a:endParaRPr>
            </a:p>
          </p:txBody>
        </p:sp>
        <p:grpSp>
          <p:nvGrpSpPr>
            <p:cNvPr id="131" name="Group 130"/>
            <p:cNvGrpSpPr/>
            <p:nvPr/>
          </p:nvGrpSpPr>
          <p:grpSpPr>
            <a:xfrm>
              <a:off x="1186042" y="2704539"/>
              <a:ext cx="239702" cy="201746"/>
              <a:chOff x="1511296" y="730196"/>
              <a:chExt cx="256867" cy="216138"/>
            </a:xfrm>
            <a:solidFill>
              <a:schemeClr val="bg1"/>
            </a:solidFill>
          </p:grpSpPr>
          <p:sp>
            <p:nvSpPr>
              <p:cNvPr id="132" name="Freeform 81"/>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33" name="Freeform 82"/>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34" name="Freeform 83"/>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spTree>
    <p:extLst>
      <p:ext uri="{BB962C8B-B14F-4D97-AF65-F5344CB8AC3E}">
        <p14:creationId xmlns:p14="http://schemas.microsoft.com/office/powerpoint/2010/main" val="166847048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temenos.com/Global/img/Homepage/Carousel/hp-us-al-940x280.jpg"/>
          <p:cNvPicPr>
            <a:picLocks noChangeAspect="1" noChangeArrowheads="1"/>
          </p:cNvPicPr>
          <p:nvPr/>
        </p:nvPicPr>
        <p:blipFill rotWithShape="1">
          <a:blip r:embed="rId3">
            <a:extLst>
              <a:ext uri="{28A0092B-C50C-407E-A947-70E740481C1C}">
                <a14:useLocalDpi xmlns:a14="http://schemas.microsoft.com/office/drawing/2010/main" val="0"/>
              </a:ext>
            </a:extLst>
          </a:blip>
          <a:srcRect l="40589" r="6308"/>
          <a:stretch/>
        </p:blipFill>
        <p:spPr bwMode="auto">
          <a:xfrm flipH="1">
            <a:off x="-32423" y="487"/>
            <a:ext cx="12224424" cy="685702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5647788" y="291514"/>
            <a:ext cx="6274974" cy="6237623"/>
          </a:xfrm>
          <a:prstGeom prst="rect">
            <a:avLst/>
          </a:prstGeom>
          <a:solidFill>
            <a:srgbClr val="1EA185">
              <a:alpha val="90000"/>
            </a:srgbClr>
          </a:solidFill>
          <a:ln w="10795" cap="flat" cmpd="sng" algn="ctr">
            <a:noFill/>
            <a:prstDash val="solid"/>
          </a:ln>
          <a:effectLst/>
        </p:spPr>
        <p:txBody>
          <a:bodyPr lIns="89642" tIns="44821" rIns="89642" bIns="44821" anchor="b"/>
          <a:lstStyle/>
          <a:p>
            <a:pPr defTabSz="914314">
              <a:lnSpc>
                <a:spcPct val="90000"/>
              </a:lnSpc>
              <a:defRPr/>
            </a:pPr>
            <a:endParaRPr lang="en-US" sz="1372" kern="0" dirty="0" err="1">
              <a:gradFill>
                <a:gsLst>
                  <a:gs pos="11024">
                    <a:srgbClr val="FFFFFF"/>
                  </a:gs>
                  <a:gs pos="23000">
                    <a:srgbClr val="FFFFFF"/>
                  </a:gs>
                </a:gsLst>
                <a:lin ang="5400000" scaled="1"/>
              </a:gradFill>
              <a:cs typeface="+mn-ea"/>
              <a:sym typeface="+mn-lt"/>
            </a:endParaRPr>
          </a:p>
        </p:txBody>
      </p:sp>
      <p:grpSp>
        <p:nvGrpSpPr>
          <p:cNvPr id="8" name="Group 6">
            <a:extLst>
              <a:ext uri="{FF2B5EF4-FFF2-40B4-BE49-F238E27FC236}">
                <a16:creationId xmlns:a16="http://schemas.microsoft.com/office/drawing/2014/main" id="{3E98606F-B5E2-4B4A-AE80-6BBAC18A7A45}"/>
              </a:ext>
            </a:extLst>
          </p:cNvPr>
          <p:cNvGrpSpPr/>
          <p:nvPr/>
        </p:nvGrpSpPr>
        <p:grpSpPr>
          <a:xfrm>
            <a:off x="5647788" y="470154"/>
            <a:ext cx="6179850" cy="1039544"/>
            <a:chOff x="5988388" y="483017"/>
            <a:chExt cx="12359700" cy="2079087"/>
          </a:xfrm>
        </p:grpSpPr>
        <p:sp>
          <p:nvSpPr>
            <p:cNvPr id="9" name="TextBox 7">
              <a:extLst>
                <a:ext uri="{FF2B5EF4-FFF2-40B4-BE49-F238E27FC236}">
                  <a16:creationId xmlns:a16="http://schemas.microsoft.com/office/drawing/2014/main" id="{6029B544-06CC-4E43-91F6-F3AB9026B301}"/>
                </a:ext>
              </a:extLst>
            </p:cNvPr>
            <p:cNvSpPr txBox="1"/>
            <p:nvPr/>
          </p:nvSpPr>
          <p:spPr>
            <a:xfrm>
              <a:off x="5988388" y="483017"/>
              <a:ext cx="12359700"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4.</a:t>
              </a:r>
              <a:r>
                <a:rPr lang="zh-CN" alt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项目</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技术背景</a:t>
              </a:r>
              <a:endParaRPr 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 name="Rectangle 8">
              <a:extLst>
                <a:ext uri="{FF2B5EF4-FFF2-40B4-BE49-F238E27FC236}">
                  <a16:creationId xmlns:a16="http://schemas.microsoft.com/office/drawing/2014/main" id="{B1A77C18-C277-4733-BF49-60DE6264C280}"/>
                </a:ext>
              </a:extLst>
            </p:cNvPr>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1" name="Subtitle 2">
              <a:extLst>
                <a:ext uri="{FF2B5EF4-FFF2-40B4-BE49-F238E27FC236}">
                  <a16:creationId xmlns:a16="http://schemas.microsoft.com/office/drawing/2014/main" id="{950394DA-9B94-45E4-B4AB-37253E93AC42}"/>
                </a:ext>
              </a:extLst>
            </p:cNvPr>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Technical </a:t>
              </a:r>
              <a:r>
                <a:rPr lang="en-US" sz="1600" dirty="0">
                  <a:solidFill>
                    <a:schemeClr val="bg1"/>
                  </a:solidFill>
                  <a:latin typeface="微软雅黑" panose="020B0503020204020204" pitchFamily="34" charset="-122"/>
                  <a:cs typeface="Aparajita" panose="020B0604020202020204" pitchFamily="34" charset="0"/>
                </a:rPr>
                <a:t>Background</a:t>
              </a:r>
              <a:endParaRPr lang="en-US" sz="1550" dirty="0">
                <a:solidFill>
                  <a:schemeClr val="bg1"/>
                </a:solidFill>
                <a:latin typeface="微软雅黑" panose="020B0503020204020204" pitchFamily="34" charset="-122"/>
                <a:cs typeface="Aparajita" panose="020B0604020202020204" pitchFamily="34" charset="0"/>
              </a:endParaRPr>
            </a:p>
          </p:txBody>
        </p:sp>
      </p:grpSp>
      <p:sp>
        <p:nvSpPr>
          <p:cNvPr id="12" name="内容占位符 2">
            <a:extLst>
              <a:ext uri="{FF2B5EF4-FFF2-40B4-BE49-F238E27FC236}">
                <a16:creationId xmlns:a16="http://schemas.microsoft.com/office/drawing/2014/main" id="{95492726-F0E1-4D30-9C3A-39B922B9BFFC}"/>
              </a:ext>
            </a:extLst>
          </p:cNvPr>
          <p:cNvSpPr txBox="1">
            <a:spLocks/>
          </p:cNvSpPr>
          <p:nvPr/>
        </p:nvSpPr>
        <p:spPr>
          <a:xfrm>
            <a:off x="6079789" y="2280607"/>
            <a:ext cx="3040269" cy="4351338"/>
          </a:xfrm>
          <a:prstGeom prst="rect">
            <a:avLst/>
          </a:prstGeom>
        </p:spPr>
        <p:txBody>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微软雅黑" panose="020B0503020204020204" pitchFamily="34" charset="-122"/>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微软雅黑" panose="020B0503020204020204" pitchFamily="34" charset="-122"/>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微软雅黑" panose="020B0503020204020204" pitchFamily="34" charset="-122"/>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微软雅黑" panose="020B0503020204020204" pitchFamily="34" charset="-122"/>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微软雅黑" panose="020B0503020204020204" pitchFamily="34" charset="-122"/>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dirty="0">
                <a:solidFill>
                  <a:schemeClr val="bg1"/>
                </a:solidFill>
              </a:rPr>
              <a:t>编辑锁</a:t>
            </a:r>
            <a:endParaRPr kumimoji="1" lang="en-US" altLang="zh-CN" dirty="0">
              <a:solidFill>
                <a:schemeClr val="bg1"/>
              </a:solidFill>
            </a:endParaRPr>
          </a:p>
          <a:p>
            <a:pPr>
              <a:lnSpc>
                <a:spcPct val="150000"/>
              </a:lnSpc>
            </a:pPr>
            <a:r>
              <a:rPr kumimoji="1" lang="en-US" altLang="zh-CN" dirty="0">
                <a:solidFill>
                  <a:schemeClr val="bg1"/>
                </a:solidFill>
              </a:rPr>
              <a:t>OT(Operational Transformation)</a:t>
            </a:r>
          </a:p>
          <a:p>
            <a:pPr>
              <a:lnSpc>
                <a:spcPct val="150000"/>
              </a:lnSpc>
            </a:pPr>
            <a:r>
              <a:rPr kumimoji="1" lang="en-US" altLang="zh-CN" dirty="0">
                <a:solidFill>
                  <a:schemeClr val="bg1"/>
                </a:solidFill>
              </a:rPr>
              <a:t>DOPT</a:t>
            </a:r>
          </a:p>
          <a:p>
            <a:endParaRPr kumimoji="1" lang="zh-CN" altLang="en-US" dirty="0">
              <a:solidFill>
                <a:schemeClr val="bg1"/>
              </a:solidFill>
            </a:endParaRPr>
          </a:p>
          <a:p>
            <a:endParaRPr kumimoji="1" lang="zh-CN" altLang="en-US" dirty="0">
              <a:solidFill>
                <a:schemeClr val="bg1"/>
              </a:solidFill>
            </a:endParaRPr>
          </a:p>
        </p:txBody>
      </p:sp>
      <p:sp>
        <p:nvSpPr>
          <p:cNvPr id="13" name="内容占位符 2">
            <a:extLst>
              <a:ext uri="{FF2B5EF4-FFF2-40B4-BE49-F238E27FC236}">
                <a16:creationId xmlns:a16="http://schemas.microsoft.com/office/drawing/2014/main" id="{F3C4404D-F8FC-4C66-97B2-E1E86716D6F7}"/>
              </a:ext>
            </a:extLst>
          </p:cNvPr>
          <p:cNvSpPr txBox="1">
            <a:spLocks/>
          </p:cNvSpPr>
          <p:nvPr/>
        </p:nvSpPr>
        <p:spPr>
          <a:xfrm>
            <a:off x="9429350" y="2282038"/>
            <a:ext cx="10515600" cy="4351338"/>
          </a:xfrm>
          <a:prstGeom prst="rect">
            <a:avLst/>
          </a:prstGeom>
        </p:spPr>
        <p:txBody>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微软雅黑" panose="020B0503020204020204" pitchFamily="34" charset="-122"/>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微软雅黑" panose="020B0503020204020204" pitchFamily="34" charset="-122"/>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微软雅黑" panose="020B0503020204020204" pitchFamily="34" charset="-122"/>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微软雅黑" panose="020B0503020204020204" pitchFamily="34" charset="-122"/>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微软雅黑" panose="020B0503020204020204" pitchFamily="34" charset="-122"/>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en-US" altLang="zh-CN" dirty="0">
                <a:solidFill>
                  <a:schemeClr val="bg1"/>
                </a:solidFill>
              </a:rPr>
              <a:t>GOT</a:t>
            </a:r>
          </a:p>
          <a:p>
            <a:pPr>
              <a:lnSpc>
                <a:spcPct val="150000"/>
              </a:lnSpc>
            </a:pPr>
            <a:r>
              <a:rPr kumimoji="1" lang="en-US" altLang="zh-CN" dirty="0">
                <a:solidFill>
                  <a:schemeClr val="bg1"/>
                </a:solidFill>
              </a:rPr>
              <a:t>CRDT</a:t>
            </a:r>
          </a:p>
          <a:p>
            <a:pPr>
              <a:lnSpc>
                <a:spcPct val="150000"/>
              </a:lnSpc>
            </a:pPr>
            <a:r>
              <a:rPr kumimoji="1" lang="en-US" altLang="zh-CN" dirty="0">
                <a:solidFill>
                  <a:schemeClr val="bg1"/>
                </a:solidFill>
              </a:rPr>
              <a:t>AST</a:t>
            </a:r>
          </a:p>
          <a:p>
            <a:pPr>
              <a:lnSpc>
                <a:spcPct val="150000"/>
              </a:lnSpc>
            </a:pPr>
            <a:r>
              <a:rPr kumimoji="1" lang="zh-CN" altLang="en-US" dirty="0">
                <a:solidFill>
                  <a:schemeClr val="bg1"/>
                </a:solidFill>
              </a:rPr>
              <a:t>版本管理</a:t>
            </a:r>
          </a:p>
          <a:p>
            <a:endParaRPr kumimoji="1" lang="zh-CN" altLang="en-US" dirty="0">
              <a:solidFill>
                <a:schemeClr val="bg1"/>
              </a:solidFill>
            </a:endParaRPr>
          </a:p>
          <a:p>
            <a:endParaRPr kumimoji="1" lang="zh-CN" altLang="en-US" dirty="0">
              <a:solidFill>
                <a:schemeClr val="bg1"/>
              </a:solidFill>
            </a:endParaRPr>
          </a:p>
        </p:txBody>
      </p:sp>
    </p:spTree>
    <p:extLst>
      <p:ext uri="{BB962C8B-B14F-4D97-AF65-F5344CB8AC3E}">
        <p14:creationId xmlns:p14="http://schemas.microsoft.com/office/powerpoint/2010/main" val="1240948023"/>
      </p:ext>
    </p:extLst>
  </p:cSld>
  <p:clrMapOvr>
    <a:masterClrMapping/>
  </p:clrMapOvr>
  <p:transition spd="med">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zh-CN" alt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编辑</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锁</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Edit </a:t>
              </a:r>
              <a:r>
                <a:rPr lang="en-US" sz="1550" dirty="0">
                  <a:solidFill>
                    <a:srgbClr val="1EA185"/>
                  </a:solidFill>
                  <a:latin typeface="微软雅黑" panose="020B0503020204020204" pitchFamily="34" charset="-122"/>
                  <a:cs typeface="Aparajita" panose="020B0604020202020204" pitchFamily="34" charset="0"/>
                </a:rPr>
                <a:t>Lock</a:t>
              </a:r>
            </a:p>
          </p:txBody>
        </p:sp>
      </p:grpSp>
      <p:grpSp>
        <p:nvGrpSpPr>
          <p:cNvPr id="45" name="组合 44">
            <a:extLst>
              <a:ext uri="{FF2B5EF4-FFF2-40B4-BE49-F238E27FC236}">
                <a16:creationId xmlns:a16="http://schemas.microsoft.com/office/drawing/2014/main" id="{BE388E1A-B510-4319-8BFE-A6E97394DF35}"/>
              </a:ext>
            </a:extLst>
          </p:cNvPr>
          <p:cNvGrpSpPr/>
          <p:nvPr/>
        </p:nvGrpSpPr>
        <p:grpSpPr>
          <a:xfrm>
            <a:off x="714133" y="2047901"/>
            <a:ext cx="2859613" cy="2860739"/>
            <a:chOff x="4096702" y="2024449"/>
            <a:chExt cx="3997709" cy="3999283"/>
          </a:xfrm>
        </p:grpSpPr>
        <p:sp>
          <p:nvSpPr>
            <p:cNvPr id="46" name="Freeform 43">
              <a:extLst>
                <a:ext uri="{FF2B5EF4-FFF2-40B4-BE49-F238E27FC236}">
                  <a16:creationId xmlns:a16="http://schemas.microsoft.com/office/drawing/2014/main" id="{570CB9ED-7416-4E52-8646-583A0BBD46E4}"/>
                </a:ext>
              </a:extLst>
            </p:cNvPr>
            <p:cNvSpPr>
              <a:spLocks noChangeArrowheads="1"/>
            </p:cNvSpPr>
            <p:nvPr/>
          </p:nvSpPr>
          <p:spPr bwMode="auto">
            <a:xfrm>
              <a:off x="6096343" y="2028993"/>
              <a:ext cx="1416717" cy="1372313"/>
            </a:xfrm>
            <a:custGeom>
              <a:avLst/>
              <a:gdLst>
                <a:gd name="T0" fmla="*/ 4968 w 6000"/>
                <a:gd name="T1" fmla="*/ 3500 h 5814"/>
                <a:gd name="T2" fmla="*/ 4968 w 6000"/>
                <a:gd name="T3" fmla="*/ 3500 h 5814"/>
                <a:gd name="T4" fmla="*/ 5999 w 6000"/>
                <a:gd name="T5" fmla="*/ 2469 h 5814"/>
                <a:gd name="T6" fmla="*/ 5999 w 6000"/>
                <a:gd name="T7" fmla="*/ 2469 h 5814"/>
                <a:gd name="T8" fmla="*/ 0 w 6000"/>
                <a:gd name="T9" fmla="*/ 0 h 5814"/>
                <a:gd name="T10" fmla="*/ 0 w 6000"/>
                <a:gd name="T11" fmla="*/ 4688 h 5814"/>
                <a:gd name="T12" fmla="*/ 2656 w 6000"/>
                <a:gd name="T13" fmla="*/ 5813 h 5814"/>
                <a:gd name="T14" fmla="*/ 2656 w 6000"/>
                <a:gd name="T15" fmla="*/ 5813 h 5814"/>
                <a:gd name="T16" fmla="*/ 3937 w 6000"/>
                <a:gd name="T17" fmla="*/ 4532 h 5814"/>
                <a:gd name="T18" fmla="*/ 4905 w 6000"/>
                <a:gd name="T19" fmla="*/ 4500 h 5814"/>
                <a:gd name="T20" fmla="*/ 4968 w 6000"/>
                <a:gd name="T21" fmla="*/ 3500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0" h="5814">
                  <a:moveTo>
                    <a:pt x="4968" y="3500"/>
                  </a:moveTo>
                  <a:lnTo>
                    <a:pt x="4968" y="3500"/>
                  </a:lnTo>
                  <a:cubicBezTo>
                    <a:pt x="5999" y="2469"/>
                    <a:pt x="5999" y="2469"/>
                    <a:pt x="5999" y="2469"/>
                  </a:cubicBezTo>
                  <a:lnTo>
                    <a:pt x="5999" y="2469"/>
                  </a:lnTo>
                  <a:cubicBezTo>
                    <a:pt x="4343" y="813"/>
                    <a:pt x="2156" y="0"/>
                    <a:pt x="0" y="0"/>
                  </a:cubicBezTo>
                  <a:cubicBezTo>
                    <a:pt x="0" y="4688"/>
                    <a:pt x="0" y="4688"/>
                    <a:pt x="0" y="4688"/>
                  </a:cubicBezTo>
                  <a:cubicBezTo>
                    <a:pt x="968" y="4688"/>
                    <a:pt x="1937" y="5063"/>
                    <a:pt x="2656" y="5813"/>
                  </a:cubicBezTo>
                  <a:lnTo>
                    <a:pt x="2656" y="5813"/>
                  </a:lnTo>
                  <a:cubicBezTo>
                    <a:pt x="3937" y="4532"/>
                    <a:pt x="3937" y="4532"/>
                    <a:pt x="3937" y="4532"/>
                  </a:cubicBezTo>
                  <a:cubicBezTo>
                    <a:pt x="4905" y="4500"/>
                    <a:pt x="4905" y="4500"/>
                    <a:pt x="4905" y="4500"/>
                  </a:cubicBezTo>
                  <a:lnTo>
                    <a:pt x="4968" y="350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47" name="Freeform 44">
              <a:extLst>
                <a:ext uri="{FF2B5EF4-FFF2-40B4-BE49-F238E27FC236}">
                  <a16:creationId xmlns:a16="http://schemas.microsoft.com/office/drawing/2014/main" id="{A119708B-71C7-4339-92E2-07643FAE89FF}"/>
                </a:ext>
              </a:extLst>
            </p:cNvPr>
            <p:cNvSpPr>
              <a:spLocks noChangeArrowheads="1"/>
            </p:cNvSpPr>
            <p:nvPr/>
          </p:nvSpPr>
          <p:spPr bwMode="auto">
            <a:xfrm>
              <a:off x="4686914" y="2024449"/>
              <a:ext cx="1570774" cy="1372313"/>
            </a:xfrm>
            <a:custGeom>
              <a:avLst/>
              <a:gdLst>
                <a:gd name="T0" fmla="*/ 5968 w 6656"/>
                <a:gd name="T1" fmla="*/ 1438 h 5814"/>
                <a:gd name="T2" fmla="*/ 5968 w 6656"/>
                <a:gd name="T3" fmla="*/ 1438 h 5814"/>
                <a:gd name="T4" fmla="*/ 5968 w 6656"/>
                <a:gd name="T5" fmla="*/ 0 h 5814"/>
                <a:gd name="T6" fmla="*/ 5968 w 6656"/>
                <a:gd name="T7" fmla="*/ 0 h 5814"/>
                <a:gd name="T8" fmla="*/ 0 w 6656"/>
                <a:gd name="T9" fmla="*/ 2469 h 5814"/>
                <a:gd name="T10" fmla="*/ 3312 w 6656"/>
                <a:gd name="T11" fmla="*/ 5813 h 5814"/>
                <a:gd name="T12" fmla="*/ 5968 w 6656"/>
                <a:gd name="T13" fmla="*/ 4688 h 5814"/>
                <a:gd name="T14" fmla="*/ 5968 w 6656"/>
                <a:gd name="T15" fmla="*/ 4688 h 5814"/>
                <a:gd name="T16" fmla="*/ 5968 w 6656"/>
                <a:gd name="T17" fmla="*/ 2907 h 5814"/>
                <a:gd name="T18" fmla="*/ 6655 w 6656"/>
                <a:gd name="T19" fmla="*/ 2188 h 5814"/>
                <a:gd name="T20" fmla="*/ 5968 w 6656"/>
                <a:gd name="T21" fmla="*/ 1438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56" h="5814">
                  <a:moveTo>
                    <a:pt x="5968" y="1438"/>
                  </a:moveTo>
                  <a:lnTo>
                    <a:pt x="5968" y="1438"/>
                  </a:lnTo>
                  <a:cubicBezTo>
                    <a:pt x="5968" y="0"/>
                    <a:pt x="5968" y="0"/>
                    <a:pt x="5968" y="0"/>
                  </a:cubicBezTo>
                  <a:lnTo>
                    <a:pt x="5968" y="0"/>
                  </a:lnTo>
                  <a:cubicBezTo>
                    <a:pt x="3625" y="0"/>
                    <a:pt x="1531" y="938"/>
                    <a:pt x="0" y="2469"/>
                  </a:cubicBezTo>
                  <a:cubicBezTo>
                    <a:pt x="3312" y="5813"/>
                    <a:pt x="3312" y="5813"/>
                    <a:pt x="3312" y="5813"/>
                  </a:cubicBezTo>
                  <a:cubicBezTo>
                    <a:pt x="4000" y="5125"/>
                    <a:pt x="4937" y="4688"/>
                    <a:pt x="5968" y="4688"/>
                  </a:cubicBezTo>
                  <a:lnTo>
                    <a:pt x="5968" y="4688"/>
                  </a:lnTo>
                  <a:cubicBezTo>
                    <a:pt x="5968" y="2907"/>
                    <a:pt x="5968" y="2907"/>
                    <a:pt x="5968" y="2907"/>
                  </a:cubicBezTo>
                  <a:cubicBezTo>
                    <a:pt x="6655" y="2188"/>
                    <a:pt x="6655" y="2188"/>
                    <a:pt x="6655" y="2188"/>
                  </a:cubicBezTo>
                  <a:lnTo>
                    <a:pt x="5968" y="1438"/>
                  </a:lnTo>
                </a:path>
              </a:pathLst>
            </a:custGeom>
            <a:solidFill>
              <a:schemeClr val="accent1"/>
            </a:solidFill>
            <a:ln>
              <a:noFill/>
            </a:ln>
            <a:effectLs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48" name="Freeform 45">
              <a:extLst>
                <a:ext uri="{FF2B5EF4-FFF2-40B4-BE49-F238E27FC236}">
                  <a16:creationId xmlns:a16="http://schemas.microsoft.com/office/drawing/2014/main" id="{96E776B2-5190-40CE-831C-97E73DD7728C}"/>
                </a:ext>
              </a:extLst>
            </p:cNvPr>
            <p:cNvSpPr>
              <a:spLocks noChangeArrowheads="1"/>
            </p:cNvSpPr>
            <p:nvPr/>
          </p:nvSpPr>
          <p:spPr bwMode="auto">
            <a:xfrm>
              <a:off x="4096702" y="2607526"/>
              <a:ext cx="1371956" cy="1417085"/>
            </a:xfrm>
            <a:custGeom>
              <a:avLst/>
              <a:gdLst>
                <a:gd name="T0" fmla="*/ 0 w 5814"/>
                <a:gd name="T1" fmla="*/ 6000 h 6001"/>
                <a:gd name="T2" fmla="*/ 0 w 5814"/>
                <a:gd name="T3" fmla="*/ 6000 h 6001"/>
                <a:gd name="T4" fmla="*/ 4719 w 5814"/>
                <a:gd name="T5" fmla="*/ 6000 h 6001"/>
                <a:gd name="T6" fmla="*/ 5813 w 5814"/>
                <a:gd name="T7" fmla="*/ 3344 h 6001"/>
                <a:gd name="T8" fmla="*/ 4532 w 5814"/>
                <a:gd name="T9" fmla="*/ 2063 h 6001"/>
                <a:gd name="T10" fmla="*/ 4501 w 5814"/>
                <a:gd name="T11" fmla="*/ 1031 h 6001"/>
                <a:gd name="T12" fmla="*/ 3532 w 5814"/>
                <a:gd name="T13" fmla="*/ 1031 h 6001"/>
                <a:gd name="T14" fmla="*/ 2501 w 5814"/>
                <a:gd name="T15" fmla="*/ 0 h 6001"/>
                <a:gd name="T16" fmla="*/ 0 w 5814"/>
                <a:gd name="T17" fmla="*/ 6000 h 6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001">
                  <a:moveTo>
                    <a:pt x="0" y="6000"/>
                  </a:moveTo>
                  <a:lnTo>
                    <a:pt x="0" y="6000"/>
                  </a:lnTo>
                  <a:cubicBezTo>
                    <a:pt x="4719" y="6000"/>
                    <a:pt x="4719" y="6000"/>
                    <a:pt x="4719" y="6000"/>
                  </a:cubicBezTo>
                  <a:cubicBezTo>
                    <a:pt x="4719" y="5031"/>
                    <a:pt x="5094" y="4063"/>
                    <a:pt x="5813" y="3344"/>
                  </a:cubicBezTo>
                  <a:cubicBezTo>
                    <a:pt x="4532" y="2063"/>
                    <a:pt x="4532" y="2063"/>
                    <a:pt x="4532" y="2063"/>
                  </a:cubicBezTo>
                  <a:cubicBezTo>
                    <a:pt x="4501" y="1031"/>
                    <a:pt x="4501" y="1031"/>
                    <a:pt x="4501" y="1031"/>
                  </a:cubicBezTo>
                  <a:cubicBezTo>
                    <a:pt x="3532" y="1031"/>
                    <a:pt x="3532" y="1031"/>
                    <a:pt x="3532" y="1031"/>
                  </a:cubicBezTo>
                  <a:cubicBezTo>
                    <a:pt x="2501" y="0"/>
                    <a:pt x="2501" y="0"/>
                    <a:pt x="2501" y="0"/>
                  </a:cubicBezTo>
                  <a:cubicBezTo>
                    <a:pt x="844" y="1656"/>
                    <a:pt x="0" y="3813"/>
                    <a:pt x="0" y="6000"/>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49" name="Freeform 46">
              <a:extLst>
                <a:ext uri="{FF2B5EF4-FFF2-40B4-BE49-F238E27FC236}">
                  <a16:creationId xmlns:a16="http://schemas.microsoft.com/office/drawing/2014/main" id="{A161C805-F91F-42B9-B4BB-6FF0BA4DFA4B}"/>
                </a:ext>
              </a:extLst>
            </p:cNvPr>
            <p:cNvSpPr>
              <a:spLocks noChangeArrowheads="1"/>
            </p:cNvSpPr>
            <p:nvPr/>
          </p:nvSpPr>
          <p:spPr bwMode="auto">
            <a:xfrm>
              <a:off x="4096702" y="3862182"/>
              <a:ext cx="1371956" cy="1571185"/>
            </a:xfrm>
            <a:custGeom>
              <a:avLst/>
              <a:gdLst>
                <a:gd name="T0" fmla="*/ 2501 w 5814"/>
                <a:gd name="T1" fmla="*/ 6655 h 6656"/>
                <a:gd name="T2" fmla="*/ 2501 w 5814"/>
                <a:gd name="T3" fmla="*/ 6655 h 6656"/>
                <a:gd name="T4" fmla="*/ 5813 w 5814"/>
                <a:gd name="T5" fmla="*/ 3342 h 6656"/>
                <a:gd name="T6" fmla="*/ 4719 w 5814"/>
                <a:gd name="T7" fmla="*/ 687 h 6656"/>
                <a:gd name="T8" fmla="*/ 2907 w 5814"/>
                <a:gd name="T9" fmla="*/ 687 h 6656"/>
                <a:gd name="T10" fmla="*/ 2157 w 5814"/>
                <a:gd name="T11" fmla="*/ 0 h 6656"/>
                <a:gd name="T12" fmla="*/ 1469 w 5814"/>
                <a:gd name="T13" fmla="*/ 687 h 6656"/>
                <a:gd name="T14" fmla="*/ 0 w 5814"/>
                <a:gd name="T15" fmla="*/ 687 h 6656"/>
                <a:gd name="T16" fmla="*/ 2501 w 5814"/>
                <a:gd name="T17" fmla="*/ 6655 h 6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656">
                  <a:moveTo>
                    <a:pt x="2501" y="6655"/>
                  </a:moveTo>
                  <a:lnTo>
                    <a:pt x="2501" y="6655"/>
                  </a:lnTo>
                  <a:cubicBezTo>
                    <a:pt x="5813" y="3342"/>
                    <a:pt x="5813" y="3342"/>
                    <a:pt x="5813" y="3342"/>
                  </a:cubicBezTo>
                  <a:cubicBezTo>
                    <a:pt x="5126" y="2655"/>
                    <a:pt x="4719" y="1717"/>
                    <a:pt x="4719" y="687"/>
                  </a:cubicBezTo>
                  <a:cubicBezTo>
                    <a:pt x="2907" y="687"/>
                    <a:pt x="2907" y="687"/>
                    <a:pt x="2907" y="687"/>
                  </a:cubicBezTo>
                  <a:cubicBezTo>
                    <a:pt x="2157" y="0"/>
                    <a:pt x="2157" y="0"/>
                    <a:pt x="2157" y="0"/>
                  </a:cubicBezTo>
                  <a:cubicBezTo>
                    <a:pt x="1469" y="687"/>
                    <a:pt x="1469" y="687"/>
                    <a:pt x="1469" y="687"/>
                  </a:cubicBezTo>
                  <a:cubicBezTo>
                    <a:pt x="0" y="687"/>
                    <a:pt x="0" y="687"/>
                    <a:pt x="0" y="687"/>
                  </a:cubicBezTo>
                  <a:cubicBezTo>
                    <a:pt x="0" y="2999"/>
                    <a:pt x="969" y="5123"/>
                    <a:pt x="2501" y="6655"/>
                  </a:cubicBez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0" name="Freeform 47">
              <a:extLst>
                <a:ext uri="{FF2B5EF4-FFF2-40B4-BE49-F238E27FC236}">
                  <a16:creationId xmlns:a16="http://schemas.microsoft.com/office/drawing/2014/main" id="{4DF65AB5-FD29-4F71-B14D-7DE737A746CB}"/>
                </a:ext>
              </a:extLst>
            </p:cNvPr>
            <p:cNvSpPr>
              <a:spLocks noChangeArrowheads="1"/>
            </p:cNvSpPr>
            <p:nvPr/>
          </p:nvSpPr>
          <p:spPr bwMode="auto">
            <a:xfrm>
              <a:off x="4686914" y="4651419"/>
              <a:ext cx="1409430" cy="1372313"/>
            </a:xfrm>
            <a:custGeom>
              <a:avLst/>
              <a:gdLst>
                <a:gd name="T0" fmla="*/ 5968 w 5969"/>
                <a:gd name="T1" fmla="*/ 5813 h 5814"/>
                <a:gd name="T2" fmla="*/ 5968 w 5969"/>
                <a:gd name="T3" fmla="*/ 5813 h 5814"/>
                <a:gd name="T4" fmla="*/ 5968 w 5969"/>
                <a:gd name="T5" fmla="*/ 1094 h 5814"/>
                <a:gd name="T6" fmla="*/ 3312 w 5969"/>
                <a:gd name="T7" fmla="*/ 0 h 5814"/>
                <a:gd name="T8" fmla="*/ 2031 w 5969"/>
                <a:gd name="T9" fmla="*/ 1250 h 5814"/>
                <a:gd name="T10" fmla="*/ 1031 w 5969"/>
                <a:gd name="T11" fmla="*/ 1313 h 5814"/>
                <a:gd name="T12" fmla="*/ 1031 w 5969"/>
                <a:gd name="T13" fmla="*/ 2282 h 5814"/>
                <a:gd name="T14" fmla="*/ 0 w 5969"/>
                <a:gd name="T15" fmla="*/ 3313 h 5814"/>
                <a:gd name="T16" fmla="*/ 5968 w 5969"/>
                <a:gd name="T17" fmla="*/ 58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9" h="5814">
                  <a:moveTo>
                    <a:pt x="5968" y="5813"/>
                  </a:moveTo>
                  <a:lnTo>
                    <a:pt x="5968" y="5813"/>
                  </a:lnTo>
                  <a:cubicBezTo>
                    <a:pt x="5968" y="1094"/>
                    <a:pt x="5968" y="1094"/>
                    <a:pt x="5968" y="1094"/>
                  </a:cubicBezTo>
                  <a:cubicBezTo>
                    <a:pt x="5000" y="1094"/>
                    <a:pt x="4062" y="719"/>
                    <a:pt x="3312" y="0"/>
                  </a:cubicBezTo>
                  <a:cubicBezTo>
                    <a:pt x="2031" y="1250"/>
                    <a:pt x="2031" y="1250"/>
                    <a:pt x="2031" y="1250"/>
                  </a:cubicBezTo>
                  <a:cubicBezTo>
                    <a:pt x="1031" y="1313"/>
                    <a:pt x="1031" y="1313"/>
                    <a:pt x="1031" y="1313"/>
                  </a:cubicBezTo>
                  <a:cubicBezTo>
                    <a:pt x="1031" y="2282"/>
                    <a:pt x="1031" y="2282"/>
                    <a:pt x="1031" y="2282"/>
                  </a:cubicBezTo>
                  <a:cubicBezTo>
                    <a:pt x="0" y="3313"/>
                    <a:pt x="0" y="3313"/>
                    <a:pt x="0" y="3313"/>
                  </a:cubicBezTo>
                  <a:cubicBezTo>
                    <a:pt x="1625" y="4969"/>
                    <a:pt x="3812" y="5813"/>
                    <a:pt x="5968" y="5813"/>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1" name="Freeform 48">
              <a:extLst>
                <a:ext uri="{FF2B5EF4-FFF2-40B4-BE49-F238E27FC236}">
                  <a16:creationId xmlns:a16="http://schemas.microsoft.com/office/drawing/2014/main" id="{17FC9D97-0C18-446B-A15E-9EBAE73BCF31}"/>
                </a:ext>
              </a:extLst>
            </p:cNvPr>
            <p:cNvSpPr>
              <a:spLocks noChangeArrowheads="1"/>
            </p:cNvSpPr>
            <p:nvPr/>
          </p:nvSpPr>
          <p:spPr bwMode="auto">
            <a:xfrm>
              <a:off x="5932915" y="4651419"/>
              <a:ext cx="1578063" cy="1372313"/>
            </a:xfrm>
            <a:custGeom>
              <a:avLst/>
              <a:gdLst>
                <a:gd name="T0" fmla="*/ 6686 w 6687"/>
                <a:gd name="T1" fmla="*/ 3313 h 5814"/>
                <a:gd name="T2" fmla="*/ 6686 w 6687"/>
                <a:gd name="T3" fmla="*/ 3313 h 5814"/>
                <a:gd name="T4" fmla="*/ 3343 w 6687"/>
                <a:gd name="T5" fmla="*/ 0 h 5814"/>
                <a:gd name="T6" fmla="*/ 687 w 6687"/>
                <a:gd name="T7" fmla="*/ 1094 h 5814"/>
                <a:gd name="T8" fmla="*/ 687 w 6687"/>
                <a:gd name="T9" fmla="*/ 2907 h 5814"/>
                <a:gd name="T10" fmla="*/ 0 w 6687"/>
                <a:gd name="T11" fmla="*/ 3625 h 5814"/>
                <a:gd name="T12" fmla="*/ 687 w 6687"/>
                <a:gd name="T13" fmla="*/ 4344 h 5814"/>
                <a:gd name="T14" fmla="*/ 687 w 6687"/>
                <a:gd name="T15" fmla="*/ 5813 h 5814"/>
                <a:gd name="T16" fmla="*/ 6686 w 6687"/>
                <a:gd name="T17" fmla="*/ 33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7" h="5814">
                  <a:moveTo>
                    <a:pt x="6686" y="3313"/>
                  </a:moveTo>
                  <a:lnTo>
                    <a:pt x="6686" y="3313"/>
                  </a:lnTo>
                  <a:cubicBezTo>
                    <a:pt x="3343" y="0"/>
                    <a:pt x="3343" y="0"/>
                    <a:pt x="3343" y="0"/>
                  </a:cubicBezTo>
                  <a:cubicBezTo>
                    <a:pt x="2655" y="657"/>
                    <a:pt x="1718" y="1094"/>
                    <a:pt x="687" y="1094"/>
                  </a:cubicBezTo>
                  <a:cubicBezTo>
                    <a:pt x="687" y="2907"/>
                    <a:pt x="687" y="2907"/>
                    <a:pt x="687" y="2907"/>
                  </a:cubicBezTo>
                  <a:cubicBezTo>
                    <a:pt x="0" y="3625"/>
                    <a:pt x="0" y="3625"/>
                    <a:pt x="0" y="3625"/>
                  </a:cubicBezTo>
                  <a:cubicBezTo>
                    <a:pt x="687" y="4344"/>
                    <a:pt x="687" y="4344"/>
                    <a:pt x="687" y="4344"/>
                  </a:cubicBezTo>
                  <a:cubicBezTo>
                    <a:pt x="687" y="5813"/>
                    <a:pt x="687" y="5813"/>
                    <a:pt x="687" y="5813"/>
                  </a:cubicBezTo>
                  <a:cubicBezTo>
                    <a:pt x="3030" y="5813"/>
                    <a:pt x="5155" y="4844"/>
                    <a:pt x="6686" y="3313"/>
                  </a:cubicBez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2" name="Freeform 49">
              <a:extLst>
                <a:ext uri="{FF2B5EF4-FFF2-40B4-BE49-F238E27FC236}">
                  <a16:creationId xmlns:a16="http://schemas.microsoft.com/office/drawing/2014/main" id="{31D53220-B4F5-44A7-AF70-E3E713F5974B}"/>
                </a:ext>
              </a:extLst>
            </p:cNvPr>
            <p:cNvSpPr>
              <a:spLocks noChangeArrowheads="1"/>
            </p:cNvSpPr>
            <p:nvPr/>
          </p:nvSpPr>
          <p:spPr bwMode="auto">
            <a:xfrm>
              <a:off x="6721597" y="4026409"/>
              <a:ext cx="1371956" cy="1409797"/>
            </a:xfrm>
            <a:custGeom>
              <a:avLst/>
              <a:gdLst>
                <a:gd name="T0" fmla="*/ 2312 w 5813"/>
                <a:gd name="T1" fmla="*/ 4937 h 5969"/>
                <a:gd name="T2" fmla="*/ 2312 w 5813"/>
                <a:gd name="T3" fmla="*/ 4937 h 5969"/>
                <a:gd name="T4" fmla="*/ 3343 w 5813"/>
                <a:gd name="T5" fmla="*/ 5968 h 5969"/>
                <a:gd name="T6" fmla="*/ 3343 w 5813"/>
                <a:gd name="T7" fmla="*/ 5968 h 5969"/>
                <a:gd name="T8" fmla="*/ 5812 w 5813"/>
                <a:gd name="T9" fmla="*/ 0 h 5969"/>
                <a:gd name="T10" fmla="*/ 1093 w 5813"/>
                <a:gd name="T11" fmla="*/ 0 h 5969"/>
                <a:gd name="T12" fmla="*/ 0 w 5813"/>
                <a:gd name="T13" fmla="*/ 2655 h 5969"/>
                <a:gd name="T14" fmla="*/ 0 w 5813"/>
                <a:gd name="T15" fmla="*/ 2655 h 5969"/>
                <a:gd name="T16" fmla="*/ 1281 w 5813"/>
                <a:gd name="T17" fmla="*/ 3905 h 5969"/>
                <a:gd name="T18" fmla="*/ 1281 w 5813"/>
                <a:gd name="T19" fmla="*/ 4905 h 5969"/>
                <a:gd name="T20" fmla="*/ 2312 w 5813"/>
                <a:gd name="T21" fmla="*/ 4937 h 5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5969">
                  <a:moveTo>
                    <a:pt x="2312" y="4937"/>
                  </a:moveTo>
                  <a:lnTo>
                    <a:pt x="2312" y="4937"/>
                  </a:lnTo>
                  <a:cubicBezTo>
                    <a:pt x="3343" y="5968"/>
                    <a:pt x="3343" y="5968"/>
                    <a:pt x="3343" y="5968"/>
                  </a:cubicBezTo>
                  <a:lnTo>
                    <a:pt x="3343" y="5968"/>
                  </a:lnTo>
                  <a:cubicBezTo>
                    <a:pt x="5000" y="4312"/>
                    <a:pt x="5812" y="2155"/>
                    <a:pt x="5812" y="0"/>
                  </a:cubicBezTo>
                  <a:cubicBezTo>
                    <a:pt x="1093" y="0"/>
                    <a:pt x="1093" y="0"/>
                    <a:pt x="1093" y="0"/>
                  </a:cubicBezTo>
                  <a:cubicBezTo>
                    <a:pt x="1093" y="937"/>
                    <a:pt x="750" y="1905"/>
                    <a:pt x="0" y="2655"/>
                  </a:cubicBezTo>
                  <a:lnTo>
                    <a:pt x="0" y="2655"/>
                  </a:lnTo>
                  <a:cubicBezTo>
                    <a:pt x="1281" y="3905"/>
                    <a:pt x="1281" y="3905"/>
                    <a:pt x="1281" y="3905"/>
                  </a:cubicBezTo>
                  <a:cubicBezTo>
                    <a:pt x="1281" y="4905"/>
                    <a:pt x="1281" y="4905"/>
                    <a:pt x="1281" y="4905"/>
                  </a:cubicBezTo>
                  <a:lnTo>
                    <a:pt x="2312" y="4937"/>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3" name="Freeform 50">
              <a:extLst>
                <a:ext uri="{FF2B5EF4-FFF2-40B4-BE49-F238E27FC236}">
                  <a16:creationId xmlns:a16="http://schemas.microsoft.com/office/drawing/2014/main" id="{6917DBC3-0DEC-4A8B-96D5-5F7B701E9EB7}"/>
                </a:ext>
              </a:extLst>
            </p:cNvPr>
            <p:cNvSpPr>
              <a:spLocks noChangeArrowheads="1"/>
            </p:cNvSpPr>
            <p:nvPr/>
          </p:nvSpPr>
          <p:spPr bwMode="auto">
            <a:xfrm>
              <a:off x="6722455" y="2612024"/>
              <a:ext cx="1371956" cy="1578472"/>
            </a:xfrm>
            <a:custGeom>
              <a:avLst/>
              <a:gdLst>
                <a:gd name="T0" fmla="*/ 4343 w 5813"/>
                <a:gd name="T1" fmla="*/ 6000 h 6687"/>
                <a:gd name="T2" fmla="*/ 4343 w 5813"/>
                <a:gd name="T3" fmla="*/ 6000 h 6687"/>
                <a:gd name="T4" fmla="*/ 5812 w 5813"/>
                <a:gd name="T5" fmla="*/ 6000 h 6687"/>
                <a:gd name="T6" fmla="*/ 5812 w 5813"/>
                <a:gd name="T7" fmla="*/ 6000 h 6687"/>
                <a:gd name="T8" fmla="*/ 3343 w 5813"/>
                <a:gd name="T9" fmla="*/ 0 h 6687"/>
                <a:gd name="T10" fmla="*/ 0 w 5813"/>
                <a:gd name="T11" fmla="*/ 3344 h 6687"/>
                <a:gd name="T12" fmla="*/ 1093 w 5813"/>
                <a:gd name="T13" fmla="*/ 6000 h 6687"/>
                <a:gd name="T14" fmla="*/ 1093 w 5813"/>
                <a:gd name="T15" fmla="*/ 6000 h 6687"/>
                <a:gd name="T16" fmla="*/ 2906 w 5813"/>
                <a:gd name="T17" fmla="*/ 6000 h 6687"/>
                <a:gd name="T18" fmla="*/ 3625 w 5813"/>
                <a:gd name="T19" fmla="*/ 6686 h 6687"/>
                <a:gd name="T20" fmla="*/ 4343 w 5813"/>
                <a:gd name="T21" fmla="*/ 6000 h 6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6687">
                  <a:moveTo>
                    <a:pt x="4343" y="6000"/>
                  </a:moveTo>
                  <a:lnTo>
                    <a:pt x="4343" y="6000"/>
                  </a:lnTo>
                  <a:cubicBezTo>
                    <a:pt x="5812" y="6000"/>
                    <a:pt x="5812" y="6000"/>
                    <a:pt x="5812" y="6000"/>
                  </a:cubicBezTo>
                  <a:lnTo>
                    <a:pt x="5812" y="6000"/>
                  </a:lnTo>
                  <a:cubicBezTo>
                    <a:pt x="5812" y="3656"/>
                    <a:pt x="4875" y="1531"/>
                    <a:pt x="3343" y="0"/>
                  </a:cubicBezTo>
                  <a:cubicBezTo>
                    <a:pt x="0" y="3344"/>
                    <a:pt x="0" y="3344"/>
                    <a:pt x="0" y="3344"/>
                  </a:cubicBezTo>
                  <a:cubicBezTo>
                    <a:pt x="687" y="4000"/>
                    <a:pt x="1093" y="4938"/>
                    <a:pt x="1093" y="6000"/>
                  </a:cubicBezTo>
                  <a:lnTo>
                    <a:pt x="1093" y="6000"/>
                  </a:lnTo>
                  <a:cubicBezTo>
                    <a:pt x="2906" y="6000"/>
                    <a:pt x="2906" y="6000"/>
                    <a:pt x="2906" y="6000"/>
                  </a:cubicBezTo>
                  <a:cubicBezTo>
                    <a:pt x="3625" y="6686"/>
                    <a:pt x="3625" y="6686"/>
                    <a:pt x="3625" y="6686"/>
                  </a:cubicBezTo>
                  <a:lnTo>
                    <a:pt x="4343" y="6000"/>
                  </a:ln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4" name="Freeform 51">
              <a:extLst>
                <a:ext uri="{FF2B5EF4-FFF2-40B4-BE49-F238E27FC236}">
                  <a16:creationId xmlns:a16="http://schemas.microsoft.com/office/drawing/2014/main" id="{0C50A69F-C0D5-4F06-B3C4-CA05E33461FB}"/>
                </a:ext>
              </a:extLst>
            </p:cNvPr>
            <p:cNvSpPr>
              <a:spLocks noChangeArrowheads="1"/>
            </p:cNvSpPr>
            <p:nvPr/>
          </p:nvSpPr>
          <p:spPr bwMode="auto">
            <a:xfrm>
              <a:off x="7024860" y="2851168"/>
              <a:ext cx="243580" cy="236354"/>
            </a:xfrm>
            <a:custGeom>
              <a:avLst/>
              <a:gdLst>
                <a:gd name="T0" fmla="*/ 1031 w 1032"/>
                <a:gd name="T1" fmla="*/ 0 h 1001"/>
                <a:gd name="T2" fmla="*/ 968 w 1032"/>
                <a:gd name="T3" fmla="*/ 1000 h 1001"/>
                <a:gd name="T4" fmla="*/ 0 w 1032"/>
                <a:gd name="T5" fmla="*/ 1000 h 1001"/>
                <a:gd name="T6" fmla="*/ 1031 w 1032"/>
                <a:gd name="T7" fmla="*/ 0 h 1001"/>
              </a:gdLst>
              <a:ahLst/>
              <a:cxnLst>
                <a:cxn ang="0">
                  <a:pos x="T0" y="T1"/>
                </a:cxn>
                <a:cxn ang="0">
                  <a:pos x="T2" y="T3"/>
                </a:cxn>
                <a:cxn ang="0">
                  <a:pos x="T4" y="T5"/>
                </a:cxn>
                <a:cxn ang="0">
                  <a:pos x="T6" y="T7"/>
                </a:cxn>
              </a:cxnLst>
              <a:rect l="0" t="0" r="r" b="b"/>
              <a:pathLst>
                <a:path w="1032" h="1001">
                  <a:moveTo>
                    <a:pt x="1031" y="0"/>
                  </a:moveTo>
                  <a:lnTo>
                    <a:pt x="968" y="1000"/>
                  </a:lnTo>
                  <a:lnTo>
                    <a:pt x="0" y="1000"/>
                  </a:lnTo>
                  <a:lnTo>
                    <a:pt x="1031"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5" name="Freeform 41">
              <a:extLst>
                <a:ext uri="{FF2B5EF4-FFF2-40B4-BE49-F238E27FC236}">
                  <a16:creationId xmlns:a16="http://schemas.microsoft.com/office/drawing/2014/main" id="{3EAAAD09-8F67-431E-BC21-27E0CB526511}"/>
                </a:ext>
              </a:extLst>
            </p:cNvPr>
            <p:cNvSpPr>
              <a:spLocks noEditPoints="1"/>
            </p:cNvSpPr>
            <p:nvPr/>
          </p:nvSpPr>
          <p:spPr bwMode="auto">
            <a:xfrm>
              <a:off x="5254293" y="5227932"/>
              <a:ext cx="547472" cy="410868"/>
            </a:xfrm>
            <a:custGeom>
              <a:avLst/>
              <a:gdLst>
                <a:gd name="T0" fmla="*/ 899 w 1092"/>
                <a:gd name="T1" fmla="*/ 20 h 819"/>
                <a:gd name="T2" fmla="*/ 242 w 1092"/>
                <a:gd name="T3" fmla="*/ 0 h 819"/>
                <a:gd name="T4" fmla="*/ 20 w 1092"/>
                <a:gd name="T5" fmla="*/ 193 h 819"/>
                <a:gd name="T6" fmla="*/ 17 w 1092"/>
                <a:gd name="T7" fmla="*/ 287 h 819"/>
                <a:gd name="T8" fmla="*/ 546 w 1092"/>
                <a:gd name="T9" fmla="*/ 819 h 819"/>
                <a:gd name="T10" fmla="*/ 1075 w 1092"/>
                <a:gd name="T11" fmla="*/ 287 h 819"/>
                <a:gd name="T12" fmla="*/ 1072 w 1092"/>
                <a:gd name="T13" fmla="*/ 193 h 819"/>
                <a:gd name="T14" fmla="*/ 470 w 1092"/>
                <a:gd name="T15" fmla="*/ 239 h 819"/>
                <a:gd name="T16" fmla="*/ 622 w 1092"/>
                <a:gd name="T17" fmla="*/ 239 h 819"/>
                <a:gd name="T18" fmla="*/ 666 w 1092"/>
                <a:gd name="T19" fmla="*/ 76 h 819"/>
                <a:gd name="T20" fmla="*/ 648 w 1092"/>
                <a:gd name="T21" fmla="*/ 217 h 819"/>
                <a:gd name="T22" fmla="*/ 444 w 1092"/>
                <a:gd name="T23" fmla="*/ 217 h 819"/>
                <a:gd name="T24" fmla="*/ 426 w 1092"/>
                <a:gd name="T25" fmla="*/ 76 h 819"/>
                <a:gd name="T26" fmla="*/ 444 w 1092"/>
                <a:gd name="T27" fmla="*/ 217 h 819"/>
                <a:gd name="T28" fmla="*/ 546 w 1092"/>
                <a:gd name="T29" fmla="*/ 698 h 819"/>
                <a:gd name="T30" fmla="*/ 631 w 1092"/>
                <a:gd name="T31" fmla="*/ 273 h 819"/>
                <a:gd name="T32" fmla="*/ 833 w 1092"/>
                <a:gd name="T33" fmla="*/ 273 h 819"/>
                <a:gd name="T34" fmla="*/ 666 w 1092"/>
                <a:gd name="T35" fmla="*/ 273 h 819"/>
                <a:gd name="T36" fmla="*/ 759 w 1092"/>
                <a:gd name="T37" fmla="*/ 169 h 819"/>
                <a:gd name="T38" fmla="*/ 675 w 1092"/>
                <a:gd name="T39" fmla="*/ 239 h 819"/>
                <a:gd name="T40" fmla="*/ 826 w 1092"/>
                <a:gd name="T41" fmla="*/ 68 h 819"/>
                <a:gd name="T42" fmla="*/ 707 w 1092"/>
                <a:gd name="T43" fmla="*/ 68 h 819"/>
                <a:gd name="T44" fmla="*/ 470 w 1092"/>
                <a:gd name="T45" fmla="*/ 68 h 819"/>
                <a:gd name="T46" fmla="*/ 546 w 1092"/>
                <a:gd name="T47" fmla="*/ 131 h 819"/>
                <a:gd name="T48" fmla="*/ 266 w 1092"/>
                <a:gd name="T49" fmla="*/ 68 h 819"/>
                <a:gd name="T50" fmla="*/ 331 w 1092"/>
                <a:gd name="T51" fmla="*/ 123 h 819"/>
                <a:gd name="T52" fmla="*/ 417 w 1092"/>
                <a:gd name="T53" fmla="*/ 239 h 819"/>
                <a:gd name="T54" fmla="*/ 333 w 1092"/>
                <a:gd name="T55" fmla="*/ 169 h 819"/>
                <a:gd name="T56" fmla="*/ 510 w 1092"/>
                <a:gd name="T57" fmla="*/ 692 h 819"/>
                <a:gd name="T58" fmla="*/ 426 w 1092"/>
                <a:gd name="T59" fmla="*/ 273 h 819"/>
                <a:gd name="T60" fmla="*/ 98 w 1092"/>
                <a:gd name="T61" fmla="*/ 273 h 819"/>
                <a:gd name="T62" fmla="*/ 434 w 1092"/>
                <a:gd name="T63" fmla="*/ 631 h 819"/>
                <a:gd name="T64" fmla="*/ 994 w 1092"/>
                <a:gd name="T65" fmla="*/ 273 h 819"/>
                <a:gd name="T66" fmla="*/ 873 w 1092"/>
                <a:gd name="T67" fmla="*/ 273 h 819"/>
                <a:gd name="T68" fmla="*/ 785 w 1092"/>
                <a:gd name="T69" fmla="*/ 147 h 819"/>
                <a:gd name="T70" fmla="*/ 1021 w 1092"/>
                <a:gd name="T71" fmla="*/ 239 h 819"/>
                <a:gd name="T72" fmla="*/ 228 w 1092"/>
                <a:gd name="T73" fmla="*/ 82 h 819"/>
                <a:gd name="T74" fmla="*/ 215 w 1092"/>
                <a:gd name="T75" fmla="*/ 239 h 819"/>
                <a:gd name="T76" fmla="*/ 228 w 1092"/>
                <a:gd name="T77" fmla="*/ 82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819">
                  <a:moveTo>
                    <a:pt x="1072" y="193"/>
                  </a:moveTo>
                  <a:cubicBezTo>
                    <a:pt x="899" y="20"/>
                    <a:pt x="899" y="20"/>
                    <a:pt x="899" y="20"/>
                  </a:cubicBezTo>
                  <a:cubicBezTo>
                    <a:pt x="886" y="7"/>
                    <a:pt x="868" y="0"/>
                    <a:pt x="850" y="0"/>
                  </a:cubicBezTo>
                  <a:cubicBezTo>
                    <a:pt x="242" y="0"/>
                    <a:pt x="242" y="0"/>
                    <a:pt x="242" y="0"/>
                  </a:cubicBezTo>
                  <a:cubicBezTo>
                    <a:pt x="224" y="0"/>
                    <a:pt x="206" y="7"/>
                    <a:pt x="193" y="20"/>
                  </a:cubicBezTo>
                  <a:cubicBezTo>
                    <a:pt x="20" y="193"/>
                    <a:pt x="20" y="193"/>
                    <a:pt x="20" y="193"/>
                  </a:cubicBezTo>
                  <a:cubicBezTo>
                    <a:pt x="7" y="207"/>
                    <a:pt x="0" y="224"/>
                    <a:pt x="0" y="242"/>
                  </a:cubicBezTo>
                  <a:cubicBezTo>
                    <a:pt x="0" y="258"/>
                    <a:pt x="6" y="274"/>
                    <a:pt x="17" y="287"/>
                  </a:cubicBezTo>
                  <a:cubicBezTo>
                    <a:pt x="495" y="796"/>
                    <a:pt x="495" y="796"/>
                    <a:pt x="495" y="796"/>
                  </a:cubicBezTo>
                  <a:cubicBezTo>
                    <a:pt x="508" y="810"/>
                    <a:pt x="527" y="819"/>
                    <a:pt x="546" y="819"/>
                  </a:cubicBezTo>
                  <a:cubicBezTo>
                    <a:pt x="565" y="819"/>
                    <a:pt x="584" y="810"/>
                    <a:pt x="597" y="796"/>
                  </a:cubicBezTo>
                  <a:cubicBezTo>
                    <a:pt x="1075" y="287"/>
                    <a:pt x="1075" y="287"/>
                    <a:pt x="1075" y="287"/>
                  </a:cubicBezTo>
                  <a:cubicBezTo>
                    <a:pt x="1086" y="274"/>
                    <a:pt x="1092" y="257"/>
                    <a:pt x="1092" y="241"/>
                  </a:cubicBezTo>
                  <a:cubicBezTo>
                    <a:pt x="1092" y="224"/>
                    <a:pt x="1085" y="207"/>
                    <a:pt x="1072" y="193"/>
                  </a:cubicBezTo>
                  <a:close/>
                  <a:moveTo>
                    <a:pt x="622" y="239"/>
                  </a:moveTo>
                  <a:cubicBezTo>
                    <a:pt x="470" y="239"/>
                    <a:pt x="470" y="239"/>
                    <a:pt x="470" y="239"/>
                  </a:cubicBezTo>
                  <a:cubicBezTo>
                    <a:pt x="546" y="176"/>
                    <a:pt x="546" y="176"/>
                    <a:pt x="546" y="176"/>
                  </a:cubicBezTo>
                  <a:lnTo>
                    <a:pt x="622" y="239"/>
                  </a:lnTo>
                  <a:close/>
                  <a:moveTo>
                    <a:pt x="573" y="154"/>
                  </a:moveTo>
                  <a:cubicBezTo>
                    <a:pt x="666" y="76"/>
                    <a:pt x="666" y="76"/>
                    <a:pt x="666" y="76"/>
                  </a:cubicBezTo>
                  <a:cubicBezTo>
                    <a:pt x="735" y="145"/>
                    <a:pt x="735" y="145"/>
                    <a:pt x="735" y="145"/>
                  </a:cubicBezTo>
                  <a:cubicBezTo>
                    <a:pt x="648" y="217"/>
                    <a:pt x="648" y="217"/>
                    <a:pt x="648" y="217"/>
                  </a:cubicBezTo>
                  <a:lnTo>
                    <a:pt x="573" y="154"/>
                  </a:lnTo>
                  <a:close/>
                  <a:moveTo>
                    <a:pt x="444" y="217"/>
                  </a:moveTo>
                  <a:cubicBezTo>
                    <a:pt x="357" y="145"/>
                    <a:pt x="357" y="145"/>
                    <a:pt x="357" y="145"/>
                  </a:cubicBezTo>
                  <a:cubicBezTo>
                    <a:pt x="426" y="76"/>
                    <a:pt x="426" y="76"/>
                    <a:pt x="426" y="76"/>
                  </a:cubicBezTo>
                  <a:cubicBezTo>
                    <a:pt x="519" y="154"/>
                    <a:pt x="519" y="154"/>
                    <a:pt x="519" y="154"/>
                  </a:cubicBezTo>
                  <a:lnTo>
                    <a:pt x="444" y="217"/>
                  </a:lnTo>
                  <a:close/>
                  <a:moveTo>
                    <a:pt x="631" y="273"/>
                  </a:moveTo>
                  <a:cubicBezTo>
                    <a:pt x="546" y="698"/>
                    <a:pt x="546" y="698"/>
                    <a:pt x="546" y="698"/>
                  </a:cubicBezTo>
                  <a:cubicBezTo>
                    <a:pt x="461" y="273"/>
                    <a:pt x="461" y="273"/>
                    <a:pt x="461" y="273"/>
                  </a:cubicBezTo>
                  <a:lnTo>
                    <a:pt x="631" y="273"/>
                  </a:lnTo>
                  <a:close/>
                  <a:moveTo>
                    <a:pt x="666" y="273"/>
                  </a:moveTo>
                  <a:cubicBezTo>
                    <a:pt x="833" y="273"/>
                    <a:pt x="833" y="273"/>
                    <a:pt x="833" y="273"/>
                  </a:cubicBezTo>
                  <a:cubicBezTo>
                    <a:pt x="582" y="692"/>
                    <a:pt x="582" y="692"/>
                    <a:pt x="582" y="692"/>
                  </a:cubicBezTo>
                  <a:lnTo>
                    <a:pt x="666" y="273"/>
                  </a:lnTo>
                  <a:close/>
                  <a:moveTo>
                    <a:pt x="675" y="239"/>
                  </a:moveTo>
                  <a:cubicBezTo>
                    <a:pt x="759" y="169"/>
                    <a:pt x="759" y="169"/>
                    <a:pt x="759" y="169"/>
                  </a:cubicBezTo>
                  <a:cubicBezTo>
                    <a:pt x="829" y="239"/>
                    <a:pt x="829" y="239"/>
                    <a:pt x="829" y="239"/>
                  </a:cubicBezTo>
                  <a:lnTo>
                    <a:pt x="675" y="239"/>
                  </a:lnTo>
                  <a:close/>
                  <a:moveTo>
                    <a:pt x="707" y="68"/>
                  </a:moveTo>
                  <a:cubicBezTo>
                    <a:pt x="826" y="68"/>
                    <a:pt x="826" y="68"/>
                    <a:pt x="826" y="68"/>
                  </a:cubicBezTo>
                  <a:cubicBezTo>
                    <a:pt x="761" y="123"/>
                    <a:pt x="761" y="123"/>
                    <a:pt x="761" y="123"/>
                  </a:cubicBezTo>
                  <a:lnTo>
                    <a:pt x="707" y="68"/>
                  </a:lnTo>
                  <a:close/>
                  <a:moveTo>
                    <a:pt x="546" y="131"/>
                  </a:moveTo>
                  <a:cubicBezTo>
                    <a:pt x="470" y="68"/>
                    <a:pt x="470" y="68"/>
                    <a:pt x="470" y="68"/>
                  </a:cubicBezTo>
                  <a:cubicBezTo>
                    <a:pt x="622" y="68"/>
                    <a:pt x="622" y="68"/>
                    <a:pt x="622" y="68"/>
                  </a:cubicBezTo>
                  <a:lnTo>
                    <a:pt x="546" y="131"/>
                  </a:lnTo>
                  <a:close/>
                  <a:moveTo>
                    <a:pt x="331" y="123"/>
                  </a:moveTo>
                  <a:cubicBezTo>
                    <a:pt x="266" y="68"/>
                    <a:pt x="266" y="68"/>
                    <a:pt x="266" y="68"/>
                  </a:cubicBezTo>
                  <a:cubicBezTo>
                    <a:pt x="385" y="68"/>
                    <a:pt x="385" y="68"/>
                    <a:pt x="385" y="68"/>
                  </a:cubicBezTo>
                  <a:lnTo>
                    <a:pt x="331" y="123"/>
                  </a:lnTo>
                  <a:close/>
                  <a:moveTo>
                    <a:pt x="333" y="169"/>
                  </a:moveTo>
                  <a:cubicBezTo>
                    <a:pt x="417" y="239"/>
                    <a:pt x="417" y="239"/>
                    <a:pt x="417" y="239"/>
                  </a:cubicBezTo>
                  <a:cubicBezTo>
                    <a:pt x="263" y="239"/>
                    <a:pt x="263" y="239"/>
                    <a:pt x="263" y="239"/>
                  </a:cubicBezTo>
                  <a:lnTo>
                    <a:pt x="333" y="169"/>
                  </a:lnTo>
                  <a:close/>
                  <a:moveTo>
                    <a:pt x="426" y="273"/>
                  </a:moveTo>
                  <a:cubicBezTo>
                    <a:pt x="510" y="692"/>
                    <a:pt x="510" y="692"/>
                    <a:pt x="510" y="692"/>
                  </a:cubicBezTo>
                  <a:cubicBezTo>
                    <a:pt x="259" y="273"/>
                    <a:pt x="259" y="273"/>
                    <a:pt x="259" y="273"/>
                  </a:cubicBezTo>
                  <a:lnTo>
                    <a:pt x="426" y="273"/>
                  </a:lnTo>
                  <a:close/>
                  <a:moveTo>
                    <a:pt x="434" y="631"/>
                  </a:moveTo>
                  <a:cubicBezTo>
                    <a:pt x="98" y="273"/>
                    <a:pt x="98" y="273"/>
                    <a:pt x="98" y="273"/>
                  </a:cubicBezTo>
                  <a:cubicBezTo>
                    <a:pt x="219" y="273"/>
                    <a:pt x="219" y="273"/>
                    <a:pt x="219" y="273"/>
                  </a:cubicBezTo>
                  <a:lnTo>
                    <a:pt x="434" y="631"/>
                  </a:lnTo>
                  <a:close/>
                  <a:moveTo>
                    <a:pt x="873" y="273"/>
                  </a:moveTo>
                  <a:cubicBezTo>
                    <a:pt x="994" y="273"/>
                    <a:pt x="994" y="273"/>
                    <a:pt x="994" y="273"/>
                  </a:cubicBezTo>
                  <a:cubicBezTo>
                    <a:pt x="658" y="631"/>
                    <a:pt x="658" y="631"/>
                    <a:pt x="658" y="631"/>
                  </a:cubicBezTo>
                  <a:lnTo>
                    <a:pt x="873" y="273"/>
                  </a:lnTo>
                  <a:close/>
                  <a:moveTo>
                    <a:pt x="877" y="239"/>
                  </a:moveTo>
                  <a:cubicBezTo>
                    <a:pt x="785" y="147"/>
                    <a:pt x="785" y="147"/>
                    <a:pt x="785" y="147"/>
                  </a:cubicBezTo>
                  <a:cubicBezTo>
                    <a:pt x="864" y="82"/>
                    <a:pt x="864" y="82"/>
                    <a:pt x="864" y="82"/>
                  </a:cubicBezTo>
                  <a:cubicBezTo>
                    <a:pt x="1021" y="239"/>
                    <a:pt x="1021" y="239"/>
                    <a:pt x="1021" y="239"/>
                  </a:cubicBezTo>
                  <a:lnTo>
                    <a:pt x="877" y="239"/>
                  </a:lnTo>
                  <a:close/>
                  <a:moveTo>
                    <a:pt x="228" y="82"/>
                  </a:moveTo>
                  <a:cubicBezTo>
                    <a:pt x="307" y="147"/>
                    <a:pt x="307" y="147"/>
                    <a:pt x="307" y="147"/>
                  </a:cubicBezTo>
                  <a:cubicBezTo>
                    <a:pt x="215" y="239"/>
                    <a:pt x="215" y="239"/>
                    <a:pt x="215" y="239"/>
                  </a:cubicBezTo>
                  <a:cubicBezTo>
                    <a:pt x="68" y="239"/>
                    <a:pt x="68" y="239"/>
                    <a:pt x="68" y="239"/>
                  </a:cubicBezTo>
                  <a:lnTo>
                    <a:pt x="228" y="82"/>
                  </a:lnTo>
                  <a:close/>
                </a:path>
              </a:pathLst>
            </a:custGeom>
            <a:solidFill>
              <a:schemeClr val="bg1"/>
            </a:solidFill>
            <a:ln>
              <a:noFill/>
            </a:ln>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62" name="Freeform 45">
              <a:extLst>
                <a:ext uri="{FF2B5EF4-FFF2-40B4-BE49-F238E27FC236}">
                  <a16:creationId xmlns:a16="http://schemas.microsoft.com/office/drawing/2014/main" id="{D6491DB6-C3B0-485D-9CC9-986B1170C1E3}"/>
                </a:ext>
              </a:extLst>
            </p:cNvPr>
            <p:cNvSpPr>
              <a:spLocks noEditPoints="1"/>
            </p:cNvSpPr>
            <p:nvPr/>
          </p:nvSpPr>
          <p:spPr bwMode="auto">
            <a:xfrm>
              <a:off x="5230110" y="2261763"/>
              <a:ext cx="556016" cy="556161"/>
            </a:xfrm>
            <a:custGeom>
              <a:avLst/>
              <a:gdLst>
                <a:gd name="T0" fmla="*/ 419 w 425"/>
                <a:gd name="T1" fmla="*/ 2 h 425"/>
                <a:gd name="T2" fmla="*/ 411 w 425"/>
                <a:gd name="T3" fmla="*/ 0 h 425"/>
                <a:gd name="T4" fmla="*/ 404 w 425"/>
                <a:gd name="T5" fmla="*/ 3 h 425"/>
                <a:gd name="T6" fmla="*/ 6 w 425"/>
                <a:gd name="T7" fmla="*/ 268 h 425"/>
                <a:gd name="T8" fmla="*/ 0 w 425"/>
                <a:gd name="T9" fmla="*/ 280 h 425"/>
                <a:gd name="T10" fmla="*/ 8 w 425"/>
                <a:gd name="T11" fmla="*/ 291 h 425"/>
                <a:gd name="T12" fmla="*/ 112 w 425"/>
                <a:gd name="T13" fmla="*/ 333 h 425"/>
                <a:gd name="T14" fmla="*/ 161 w 425"/>
                <a:gd name="T15" fmla="*/ 418 h 425"/>
                <a:gd name="T16" fmla="*/ 172 w 425"/>
                <a:gd name="T17" fmla="*/ 425 h 425"/>
                <a:gd name="T18" fmla="*/ 173 w 425"/>
                <a:gd name="T19" fmla="*/ 425 h 425"/>
                <a:gd name="T20" fmla="*/ 184 w 425"/>
                <a:gd name="T21" fmla="*/ 419 h 425"/>
                <a:gd name="T22" fmla="*/ 211 w 425"/>
                <a:gd name="T23" fmla="*/ 373 h 425"/>
                <a:gd name="T24" fmla="*/ 340 w 425"/>
                <a:gd name="T25" fmla="*/ 424 h 425"/>
                <a:gd name="T26" fmla="*/ 345 w 425"/>
                <a:gd name="T27" fmla="*/ 425 h 425"/>
                <a:gd name="T28" fmla="*/ 352 w 425"/>
                <a:gd name="T29" fmla="*/ 423 h 425"/>
                <a:gd name="T30" fmla="*/ 358 w 425"/>
                <a:gd name="T31" fmla="*/ 414 h 425"/>
                <a:gd name="T32" fmla="*/ 424 w 425"/>
                <a:gd name="T33" fmla="*/ 16 h 425"/>
                <a:gd name="T34" fmla="*/ 419 w 425"/>
                <a:gd name="T35" fmla="*/ 2 h 425"/>
                <a:gd name="T36" fmla="*/ 42 w 425"/>
                <a:gd name="T37" fmla="*/ 276 h 425"/>
                <a:gd name="T38" fmla="*/ 349 w 425"/>
                <a:gd name="T39" fmla="*/ 71 h 425"/>
                <a:gd name="T40" fmla="*/ 126 w 425"/>
                <a:gd name="T41" fmla="*/ 310 h 425"/>
                <a:gd name="T42" fmla="*/ 122 w 425"/>
                <a:gd name="T43" fmla="*/ 308 h 425"/>
                <a:gd name="T44" fmla="*/ 42 w 425"/>
                <a:gd name="T45" fmla="*/ 276 h 425"/>
                <a:gd name="T46" fmla="*/ 135 w 425"/>
                <a:gd name="T47" fmla="*/ 320 h 425"/>
                <a:gd name="T48" fmla="*/ 135 w 425"/>
                <a:gd name="T49" fmla="*/ 320 h 425"/>
                <a:gd name="T50" fmla="*/ 386 w 425"/>
                <a:gd name="T51" fmla="*/ 51 h 425"/>
                <a:gd name="T52" fmla="*/ 172 w 425"/>
                <a:gd name="T53" fmla="*/ 384 h 425"/>
                <a:gd name="T54" fmla="*/ 135 w 425"/>
                <a:gd name="T55" fmla="*/ 320 h 425"/>
                <a:gd name="T56" fmla="*/ 335 w 425"/>
                <a:gd name="T57" fmla="*/ 393 h 425"/>
                <a:gd name="T58" fmla="*/ 221 w 425"/>
                <a:gd name="T59" fmla="*/ 348 h 425"/>
                <a:gd name="T60" fmla="*/ 213 w 425"/>
                <a:gd name="T61" fmla="*/ 346 h 425"/>
                <a:gd name="T62" fmla="*/ 388 w 425"/>
                <a:gd name="T63" fmla="*/ 76 h 425"/>
                <a:gd name="T64" fmla="*/ 335 w 425"/>
                <a:gd name="T65" fmla="*/ 39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5" h="425">
                  <a:moveTo>
                    <a:pt x="419" y="2"/>
                  </a:moveTo>
                  <a:cubicBezTo>
                    <a:pt x="416" y="1"/>
                    <a:pt x="414" y="0"/>
                    <a:pt x="411" y="0"/>
                  </a:cubicBezTo>
                  <a:cubicBezTo>
                    <a:pt x="409" y="0"/>
                    <a:pt x="406" y="1"/>
                    <a:pt x="404" y="3"/>
                  </a:cubicBezTo>
                  <a:cubicBezTo>
                    <a:pt x="6" y="268"/>
                    <a:pt x="6" y="268"/>
                    <a:pt x="6" y="268"/>
                  </a:cubicBezTo>
                  <a:cubicBezTo>
                    <a:pt x="2" y="271"/>
                    <a:pt x="0" y="276"/>
                    <a:pt x="0" y="280"/>
                  </a:cubicBezTo>
                  <a:cubicBezTo>
                    <a:pt x="1" y="285"/>
                    <a:pt x="4" y="290"/>
                    <a:pt x="8" y="291"/>
                  </a:cubicBezTo>
                  <a:cubicBezTo>
                    <a:pt x="112" y="333"/>
                    <a:pt x="112" y="333"/>
                    <a:pt x="112" y="333"/>
                  </a:cubicBezTo>
                  <a:cubicBezTo>
                    <a:pt x="161" y="418"/>
                    <a:pt x="161" y="418"/>
                    <a:pt x="161" y="418"/>
                  </a:cubicBezTo>
                  <a:cubicBezTo>
                    <a:pt x="163" y="422"/>
                    <a:pt x="168" y="425"/>
                    <a:pt x="172" y="425"/>
                  </a:cubicBezTo>
                  <a:cubicBezTo>
                    <a:pt x="172" y="425"/>
                    <a:pt x="172" y="425"/>
                    <a:pt x="173" y="425"/>
                  </a:cubicBezTo>
                  <a:cubicBezTo>
                    <a:pt x="177" y="425"/>
                    <a:pt x="181" y="423"/>
                    <a:pt x="184" y="419"/>
                  </a:cubicBezTo>
                  <a:cubicBezTo>
                    <a:pt x="211" y="373"/>
                    <a:pt x="211" y="373"/>
                    <a:pt x="211" y="373"/>
                  </a:cubicBezTo>
                  <a:cubicBezTo>
                    <a:pt x="340" y="424"/>
                    <a:pt x="340" y="424"/>
                    <a:pt x="340" y="424"/>
                  </a:cubicBezTo>
                  <a:cubicBezTo>
                    <a:pt x="342" y="425"/>
                    <a:pt x="343" y="425"/>
                    <a:pt x="345" y="425"/>
                  </a:cubicBezTo>
                  <a:cubicBezTo>
                    <a:pt x="347" y="425"/>
                    <a:pt x="350" y="424"/>
                    <a:pt x="352" y="423"/>
                  </a:cubicBezTo>
                  <a:cubicBezTo>
                    <a:pt x="355" y="421"/>
                    <a:pt x="357" y="418"/>
                    <a:pt x="358" y="414"/>
                  </a:cubicBezTo>
                  <a:cubicBezTo>
                    <a:pt x="424" y="16"/>
                    <a:pt x="424" y="16"/>
                    <a:pt x="424" y="16"/>
                  </a:cubicBezTo>
                  <a:cubicBezTo>
                    <a:pt x="425" y="11"/>
                    <a:pt x="423" y="5"/>
                    <a:pt x="419" y="2"/>
                  </a:cubicBezTo>
                  <a:close/>
                  <a:moveTo>
                    <a:pt x="42" y="276"/>
                  </a:moveTo>
                  <a:cubicBezTo>
                    <a:pt x="349" y="71"/>
                    <a:pt x="349" y="71"/>
                    <a:pt x="349" y="71"/>
                  </a:cubicBezTo>
                  <a:cubicBezTo>
                    <a:pt x="126" y="310"/>
                    <a:pt x="126" y="310"/>
                    <a:pt x="126" y="310"/>
                  </a:cubicBezTo>
                  <a:cubicBezTo>
                    <a:pt x="124" y="310"/>
                    <a:pt x="123" y="309"/>
                    <a:pt x="122" y="308"/>
                  </a:cubicBezTo>
                  <a:lnTo>
                    <a:pt x="42" y="276"/>
                  </a:lnTo>
                  <a:close/>
                  <a:moveTo>
                    <a:pt x="135" y="320"/>
                  </a:moveTo>
                  <a:cubicBezTo>
                    <a:pt x="135" y="320"/>
                    <a:pt x="135" y="320"/>
                    <a:pt x="135" y="320"/>
                  </a:cubicBezTo>
                  <a:cubicBezTo>
                    <a:pt x="386" y="51"/>
                    <a:pt x="386" y="51"/>
                    <a:pt x="386" y="51"/>
                  </a:cubicBezTo>
                  <a:cubicBezTo>
                    <a:pt x="172" y="384"/>
                    <a:pt x="172" y="384"/>
                    <a:pt x="172" y="384"/>
                  </a:cubicBezTo>
                  <a:lnTo>
                    <a:pt x="135" y="320"/>
                  </a:lnTo>
                  <a:close/>
                  <a:moveTo>
                    <a:pt x="335" y="393"/>
                  </a:moveTo>
                  <a:cubicBezTo>
                    <a:pt x="221" y="348"/>
                    <a:pt x="221" y="348"/>
                    <a:pt x="221" y="348"/>
                  </a:cubicBezTo>
                  <a:cubicBezTo>
                    <a:pt x="219" y="347"/>
                    <a:pt x="216" y="347"/>
                    <a:pt x="213" y="346"/>
                  </a:cubicBezTo>
                  <a:cubicBezTo>
                    <a:pt x="388" y="76"/>
                    <a:pt x="388" y="76"/>
                    <a:pt x="388" y="76"/>
                  </a:cubicBezTo>
                  <a:lnTo>
                    <a:pt x="335" y="393"/>
                  </a:lnTo>
                  <a:close/>
                </a:path>
              </a:pathLst>
            </a:custGeom>
            <a:solidFill>
              <a:schemeClr val="bg1"/>
            </a:solidFill>
            <a:ln>
              <a:noFill/>
            </a:ln>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nvGrpSpPr>
            <p:cNvPr id="67" name="Group 56">
              <a:extLst>
                <a:ext uri="{FF2B5EF4-FFF2-40B4-BE49-F238E27FC236}">
                  <a16:creationId xmlns:a16="http://schemas.microsoft.com/office/drawing/2014/main" id="{81B58D01-E618-40A9-ADCB-5B8CEE67123D}"/>
                </a:ext>
              </a:extLst>
            </p:cNvPr>
            <p:cNvGrpSpPr/>
            <p:nvPr/>
          </p:nvGrpSpPr>
          <p:grpSpPr>
            <a:xfrm>
              <a:off x="7267436" y="4400092"/>
              <a:ext cx="489969" cy="524159"/>
              <a:chOff x="494476" y="2241785"/>
              <a:chExt cx="239742" cy="256405"/>
            </a:xfrm>
            <a:solidFill>
              <a:schemeClr val="bg1"/>
            </a:solidFill>
          </p:grpSpPr>
          <p:sp>
            <p:nvSpPr>
              <p:cNvPr id="96" name="Freeform 67">
                <a:extLst>
                  <a:ext uri="{FF2B5EF4-FFF2-40B4-BE49-F238E27FC236}">
                    <a16:creationId xmlns:a16="http://schemas.microsoft.com/office/drawing/2014/main" id="{16680421-1F88-48E4-89E2-9571F5738303}"/>
                  </a:ext>
                </a:extLst>
              </p:cNvPr>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7" name="Freeform 68">
                <a:extLst>
                  <a:ext uri="{FF2B5EF4-FFF2-40B4-BE49-F238E27FC236}">
                    <a16:creationId xmlns:a16="http://schemas.microsoft.com/office/drawing/2014/main" id="{26AD43D0-1B71-4443-8BB9-154FD432F907}"/>
                  </a:ext>
                </a:extLst>
              </p:cNvPr>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8" name="Freeform 69">
                <a:extLst>
                  <a:ext uri="{FF2B5EF4-FFF2-40B4-BE49-F238E27FC236}">
                    <a16:creationId xmlns:a16="http://schemas.microsoft.com/office/drawing/2014/main" id="{89C143B2-A1E1-44B0-A618-163776EE3B5E}"/>
                  </a:ext>
                </a:extLst>
              </p:cNvPr>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sp>
          <p:nvSpPr>
            <p:cNvPr id="68" name="Freeform 73">
              <a:extLst>
                <a:ext uri="{FF2B5EF4-FFF2-40B4-BE49-F238E27FC236}">
                  <a16:creationId xmlns:a16="http://schemas.microsoft.com/office/drawing/2014/main" id="{8676B3B1-B17E-42B2-A762-D8F815347A6D}"/>
                </a:ext>
              </a:extLst>
            </p:cNvPr>
            <p:cNvSpPr>
              <a:spLocks noEditPoints="1"/>
            </p:cNvSpPr>
            <p:nvPr/>
          </p:nvSpPr>
          <p:spPr bwMode="auto">
            <a:xfrm>
              <a:off x="6417880" y="5171281"/>
              <a:ext cx="459703" cy="524159"/>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bg1"/>
            </a:solidFill>
            <a:ln>
              <a:noFill/>
            </a:ln>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nvGrpSpPr>
            <p:cNvPr id="69" name="Group 61">
              <a:extLst>
                <a:ext uri="{FF2B5EF4-FFF2-40B4-BE49-F238E27FC236}">
                  <a16:creationId xmlns:a16="http://schemas.microsoft.com/office/drawing/2014/main" id="{A22817FB-1012-4347-A944-C40750401CD9}"/>
                </a:ext>
              </a:extLst>
            </p:cNvPr>
            <p:cNvGrpSpPr/>
            <p:nvPr/>
          </p:nvGrpSpPr>
          <p:grpSpPr>
            <a:xfrm>
              <a:off x="7355002" y="3214379"/>
              <a:ext cx="358491" cy="524159"/>
              <a:chOff x="527333" y="1217552"/>
              <a:chExt cx="175409" cy="256405"/>
            </a:xfrm>
            <a:solidFill>
              <a:schemeClr val="bg1"/>
            </a:solidFill>
          </p:grpSpPr>
          <p:sp>
            <p:nvSpPr>
              <p:cNvPr id="94" name="Freeform 79">
                <a:extLst>
                  <a:ext uri="{FF2B5EF4-FFF2-40B4-BE49-F238E27FC236}">
                    <a16:creationId xmlns:a16="http://schemas.microsoft.com/office/drawing/2014/main" id="{B48790AA-05FB-4B44-BDBA-C58815F09DB4}"/>
                  </a:ext>
                </a:extLst>
              </p:cNvPr>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5" name="Freeform 80">
                <a:extLst>
                  <a:ext uri="{FF2B5EF4-FFF2-40B4-BE49-F238E27FC236}">
                    <a16:creationId xmlns:a16="http://schemas.microsoft.com/office/drawing/2014/main" id="{904B10A5-D299-4F26-B5D8-B8F3F309FA43}"/>
                  </a:ext>
                </a:extLst>
              </p:cNvPr>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nvGrpSpPr>
            <p:cNvPr id="70" name="Group 64">
              <a:extLst>
                <a:ext uri="{FF2B5EF4-FFF2-40B4-BE49-F238E27FC236}">
                  <a16:creationId xmlns:a16="http://schemas.microsoft.com/office/drawing/2014/main" id="{E38F391C-F1CE-40B3-BF93-64222E863D10}"/>
                </a:ext>
              </a:extLst>
            </p:cNvPr>
            <p:cNvGrpSpPr/>
            <p:nvPr/>
          </p:nvGrpSpPr>
          <p:grpSpPr>
            <a:xfrm>
              <a:off x="6430990" y="2388109"/>
              <a:ext cx="524970" cy="441845"/>
              <a:chOff x="1511296" y="730196"/>
              <a:chExt cx="256867" cy="216138"/>
            </a:xfrm>
            <a:solidFill>
              <a:schemeClr val="bg1"/>
            </a:solidFill>
          </p:grpSpPr>
          <p:sp>
            <p:nvSpPr>
              <p:cNvPr id="91" name="Freeform 81">
                <a:extLst>
                  <a:ext uri="{FF2B5EF4-FFF2-40B4-BE49-F238E27FC236}">
                    <a16:creationId xmlns:a16="http://schemas.microsoft.com/office/drawing/2014/main" id="{0D433EF3-96DC-4E6B-9FB5-6AE37FA7CBE3}"/>
                  </a:ext>
                </a:extLst>
              </p:cNvPr>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2" name="Freeform 82">
                <a:extLst>
                  <a:ext uri="{FF2B5EF4-FFF2-40B4-BE49-F238E27FC236}">
                    <a16:creationId xmlns:a16="http://schemas.microsoft.com/office/drawing/2014/main" id="{DF157E14-2E14-4BF3-8A41-F6FF18A2F65F}"/>
                  </a:ext>
                </a:extLst>
              </p:cNvPr>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3" name="Freeform 83">
                <a:extLst>
                  <a:ext uri="{FF2B5EF4-FFF2-40B4-BE49-F238E27FC236}">
                    <a16:creationId xmlns:a16="http://schemas.microsoft.com/office/drawing/2014/main" id="{EBF401CB-9AAA-4D40-8D42-B06856A7D675}"/>
                  </a:ext>
                </a:extLst>
              </p:cNvPr>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nvGrpSpPr>
            <p:cNvPr id="71" name="Group 68">
              <a:extLst>
                <a:ext uri="{FF2B5EF4-FFF2-40B4-BE49-F238E27FC236}">
                  <a16:creationId xmlns:a16="http://schemas.microsoft.com/office/drawing/2014/main" id="{6E0F70E1-7E8C-43FD-A9E4-411DCE27FAE6}"/>
                </a:ext>
              </a:extLst>
            </p:cNvPr>
            <p:cNvGrpSpPr/>
            <p:nvPr/>
          </p:nvGrpSpPr>
          <p:grpSpPr>
            <a:xfrm>
              <a:off x="4471482" y="4278715"/>
              <a:ext cx="369490" cy="541669"/>
              <a:chOff x="1559893" y="2241774"/>
              <a:chExt cx="174947" cy="256404"/>
            </a:xfrm>
            <a:solidFill>
              <a:schemeClr val="bg1"/>
            </a:solidFill>
          </p:grpSpPr>
          <p:sp>
            <p:nvSpPr>
              <p:cNvPr id="82" name="Oval 49">
                <a:extLst>
                  <a:ext uri="{FF2B5EF4-FFF2-40B4-BE49-F238E27FC236}">
                    <a16:creationId xmlns:a16="http://schemas.microsoft.com/office/drawing/2014/main" id="{F8C50503-FBCD-4A9C-948B-3E89672EE7AD}"/>
                  </a:ext>
                </a:extLst>
              </p:cNvPr>
              <p:cNvSpPr>
                <a:spLocks noChangeArrowheads="1"/>
              </p:cNvSpPr>
              <p:nvPr/>
            </p:nvSpPr>
            <p:spPr bwMode="auto">
              <a:xfrm>
                <a:off x="1630705" y="2313975"/>
                <a:ext cx="16662" cy="16662"/>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3" name="Oval 50">
                <a:extLst>
                  <a:ext uri="{FF2B5EF4-FFF2-40B4-BE49-F238E27FC236}">
                    <a16:creationId xmlns:a16="http://schemas.microsoft.com/office/drawing/2014/main" id="{E5292795-D862-46A4-9222-0BD8B7D85585}"/>
                  </a:ext>
                </a:extLst>
              </p:cNvPr>
              <p:cNvSpPr>
                <a:spLocks noChangeArrowheads="1"/>
              </p:cNvSpPr>
              <p:nvPr/>
            </p:nvSpPr>
            <p:spPr bwMode="auto">
              <a:xfrm>
                <a:off x="1630705" y="2410242"/>
                <a:ext cx="16662" cy="1527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4" name="Oval 51">
                <a:extLst>
                  <a:ext uri="{FF2B5EF4-FFF2-40B4-BE49-F238E27FC236}">
                    <a16:creationId xmlns:a16="http://schemas.microsoft.com/office/drawing/2014/main" id="{AE54B772-80A9-4409-B771-FF0A6E0580D7}"/>
                  </a:ext>
                </a:extLst>
              </p:cNvPr>
              <p:cNvSpPr>
                <a:spLocks noChangeArrowheads="1"/>
              </p:cNvSpPr>
              <p:nvPr/>
            </p:nvSpPr>
            <p:spPr bwMode="auto">
              <a:xfrm>
                <a:off x="1583960" y="2362108"/>
                <a:ext cx="15273" cy="1527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5" name="Oval 52">
                <a:extLst>
                  <a:ext uri="{FF2B5EF4-FFF2-40B4-BE49-F238E27FC236}">
                    <a16:creationId xmlns:a16="http://schemas.microsoft.com/office/drawing/2014/main" id="{71BFFDE8-35B9-4649-8327-DEF32394A843}"/>
                  </a:ext>
                </a:extLst>
              </p:cNvPr>
              <p:cNvSpPr>
                <a:spLocks noChangeArrowheads="1"/>
              </p:cNvSpPr>
              <p:nvPr/>
            </p:nvSpPr>
            <p:spPr bwMode="auto">
              <a:xfrm>
                <a:off x="1679301" y="2362108"/>
                <a:ext cx="16199" cy="1527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6" name="Freeform 53">
                <a:extLst>
                  <a:ext uri="{FF2B5EF4-FFF2-40B4-BE49-F238E27FC236}">
                    <a16:creationId xmlns:a16="http://schemas.microsoft.com/office/drawing/2014/main" id="{62D53CC7-4115-4510-997D-5E56BAA62E5C}"/>
                  </a:ext>
                </a:extLst>
              </p:cNvPr>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7" name="Freeform 54">
                <a:extLst>
                  <a:ext uri="{FF2B5EF4-FFF2-40B4-BE49-F238E27FC236}">
                    <a16:creationId xmlns:a16="http://schemas.microsoft.com/office/drawing/2014/main" id="{122E380B-CBAC-49A6-8C37-A349F96E4D14}"/>
                  </a:ext>
                </a:extLst>
              </p:cNvPr>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8" name="Freeform 55">
                <a:extLst>
                  <a:ext uri="{FF2B5EF4-FFF2-40B4-BE49-F238E27FC236}">
                    <a16:creationId xmlns:a16="http://schemas.microsoft.com/office/drawing/2014/main" id="{F93F2B8B-7734-4C73-BB02-061AA5280B70}"/>
                  </a:ext>
                </a:extLst>
              </p:cNvPr>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9" name="Freeform 56">
                <a:extLst>
                  <a:ext uri="{FF2B5EF4-FFF2-40B4-BE49-F238E27FC236}">
                    <a16:creationId xmlns:a16="http://schemas.microsoft.com/office/drawing/2014/main" id="{D87B4BD7-2157-482F-B247-1ADD2A7DC3B3}"/>
                  </a:ext>
                </a:extLst>
              </p:cNvPr>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0" name="Freeform 57">
                <a:extLst>
                  <a:ext uri="{FF2B5EF4-FFF2-40B4-BE49-F238E27FC236}">
                    <a16:creationId xmlns:a16="http://schemas.microsoft.com/office/drawing/2014/main" id="{2E7B0F95-C87E-4582-81AD-6F1AFCE79873}"/>
                  </a:ext>
                </a:extLst>
              </p:cNvPr>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nvGrpSpPr>
            <p:cNvPr id="72" name="Group 79">
              <a:extLst>
                <a:ext uri="{FF2B5EF4-FFF2-40B4-BE49-F238E27FC236}">
                  <a16:creationId xmlns:a16="http://schemas.microsoft.com/office/drawing/2014/main" id="{0C811FA5-C383-4F56-80D5-35FFACC53E63}"/>
                </a:ext>
              </a:extLst>
            </p:cNvPr>
            <p:cNvGrpSpPr/>
            <p:nvPr/>
          </p:nvGrpSpPr>
          <p:grpSpPr>
            <a:xfrm>
              <a:off x="4530221" y="3162993"/>
              <a:ext cx="418814" cy="391700"/>
              <a:chOff x="998489" y="2241774"/>
              <a:chExt cx="256404" cy="239742"/>
            </a:xfrm>
            <a:solidFill>
              <a:schemeClr val="bg1"/>
            </a:solidFill>
          </p:grpSpPr>
          <p:sp>
            <p:nvSpPr>
              <p:cNvPr id="73" name="Freeform 58">
                <a:extLst>
                  <a:ext uri="{FF2B5EF4-FFF2-40B4-BE49-F238E27FC236}">
                    <a16:creationId xmlns:a16="http://schemas.microsoft.com/office/drawing/2014/main" id="{CA12B0DE-8FE2-4F34-872F-99AA889113B8}"/>
                  </a:ext>
                </a:extLst>
              </p:cNvPr>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4" name="Freeform 59">
                <a:extLst>
                  <a:ext uri="{FF2B5EF4-FFF2-40B4-BE49-F238E27FC236}">
                    <a16:creationId xmlns:a16="http://schemas.microsoft.com/office/drawing/2014/main" id="{C5E0C706-2D98-43A9-93DB-3F4AFF40A1F0}"/>
                  </a:ext>
                </a:extLst>
              </p:cNvPr>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5" name="Freeform 60">
                <a:extLst>
                  <a:ext uri="{FF2B5EF4-FFF2-40B4-BE49-F238E27FC236}">
                    <a16:creationId xmlns:a16="http://schemas.microsoft.com/office/drawing/2014/main" id="{D0458038-6D16-41EF-A5DE-B00F241DC608}"/>
                  </a:ext>
                </a:extLst>
              </p:cNvPr>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6" name="Freeform 61">
                <a:extLst>
                  <a:ext uri="{FF2B5EF4-FFF2-40B4-BE49-F238E27FC236}">
                    <a16:creationId xmlns:a16="http://schemas.microsoft.com/office/drawing/2014/main" id="{49CC286A-6FF2-43E8-9882-DF161D05187F}"/>
                  </a:ext>
                </a:extLst>
              </p:cNvPr>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7" name="Freeform 62">
                <a:extLst>
                  <a:ext uri="{FF2B5EF4-FFF2-40B4-BE49-F238E27FC236}">
                    <a16:creationId xmlns:a16="http://schemas.microsoft.com/office/drawing/2014/main" id="{DE2BC4D6-A770-4CA7-A958-8DCAAE0617BA}"/>
                  </a:ext>
                </a:extLst>
              </p:cNvPr>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8" name="Freeform 63">
                <a:extLst>
                  <a:ext uri="{FF2B5EF4-FFF2-40B4-BE49-F238E27FC236}">
                    <a16:creationId xmlns:a16="http://schemas.microsoft.com/office/drawing/2014/main" id="{F1A279DF-558A-4B71-B1A4-B46ABA691C7C}"/>
                  </a:ext>
                </a:extLst>
              </p:cNvPr>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9" name="Freeform 64">
                <a:extLst>
                  <a:ext uri="{FF2B5EF4-FFF2-40B4-BE49-F238E27FC236}">
                    <a16:creationId xmlns:a16="http://schemas.microsoft.com/office/drawing/2014/main" id="{69A44D66-8C46-491A-B911-CC6FCAB0AAEB}"/>
                  </a:ext>
                </a:extLst>
              </p:cNvPr>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0" name="Freeform 65">
                <a:extLst>
                  <a:ext uri="{FF2B5EF4-FFF2-40B4-BE49-F238E27FC236}">
                    <a16:creationId xmlns:a16="http://schemas.microsoft.com/office/drawing/2014/main" id="{2FB0DD02-4F5D-4569-9FE4-1BC9AD741847}"/>
                  </a:ext>
                </a:extLst>
              </p:cNvPr>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1" name="Freeform 66">
                <a:extLst>
                  <a:ext uri="{FF2B5EF4-FFF2-40B4-BE49-F238E27FC236}">
                    <a16:creationId xmlns:a16="http://schemas.microsoft.com/office/drawing/2014/main" id="{BA59951A-828C-4842-BCCF-0176C4F941C1}"/>
                  </a:ext>
                </a:extLst>
              </p:cNvPr>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sp>
        <p:nvSpPr>
          <p:cNvPr id="99" name="内容占位符 2">
            <a:extLst>
              <a:ext uri="{FF2B5EF4-FFF2-40B4-BE49-F238E27FC236}">
                <a16:creationId xmlns:a16="http://schemas.microsoft.com/office/drawing/2014/main" id="{CDC943BC-7D10-48B0-80B9-0847EC0A2000}"/>
              </a:ext>
            </a:extLst>
          </p:cNvPr>
          <p:cNvSpPr txBox="1">
            <a:spLocks/>
          </p:cNvSpPr>
          <p:nvPr/>
        </p:nvSpPr>
        <p:spPr>
          <a:xfrm>
            <a:off x="4919245" y="2193003"/>
            <a:ext cx="7064208" cy="4351338"/>
          </a:xfrm>
          <a:prstGeom prst="rect">
            <a:avLst/>
          </a:prstGeom>
        </p:spPr>
        <p:txBody>
          <a:bodyPr>
            <a:normAutofit/>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微软雅黑" panose="020B0503020204020204" pitchFamily="34" charset="-122"/>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微软雅黑" panose="020B0503020204020204" pitchFamily="34" charset="-122"/>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微软雅黑" panose="020B0503020204020204" pitchFamily="34" charset="-122"/>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微软雅黑" panose="020B0503020204020204" pitchFamily="34" charset="-122"/>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微软雅黑" panose="020B0503020204020204" pitchFamily="34" charset="-122"/>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3000" dirty="0">
                <a:latin typeface="微软雅黑 Light" panose="020B0502040204020203" pitchFamily="34" charset="-122"/>
                <a:ea typeface="微软雅黑 Light" panose="020B0502040204020203" pitchFamily="34" charset="-122"/>
              </a:rPr>
              <a:t>编辑锁是最简单的实现方式</a:t>
            </a:r>
            <a:endParaRPr lang="en-US" altLang="zh-CN" sz="3000" dirty="0">
              <a:latin typeface="微软雅黑 Light" panose="020B0502040204020203" pitchFamily="34" charset="-122"/>
              <a:ea typeface="微软雅黑 Light" panose="020B0502040204020203" pitchFamily="34" charset="-122"/>
            </a:endParaRPr>
          </a:p>
          <a:p>
            <a:pPr marL="0" indent="0">
              <a:lnSpc>
                <a:spcPct val="110000"/>
              </a:lnSpc>
              <a:buNone/>
            </a:pPr>
            <a:r>
              <a:rPr lang="zh-CN" altLang="en-US" sz="3000" dirty="0">
                <a:latin typeface="微软雅黑 Light" panose="020B0502040204020203" pitchFamily="34" charset="-122"/>
                <a:ea typeface="微软雅黑 Light" panose="020B0502040204020203" pitchFamily="34" charset="-122"/>
              </a:rPr>
              <a:t>逻辑简单</a:t>
            </a:r>
            <a:r>
              <a:rPr lang="en-US" altLang="zh-CN" sz="3000" dirty="0">
                <a:latin typeface="微软雅黑 Light" panose="020B0502040204020203" pitchFamily="34" charset="-122"/>
                <a:ea typeface="微软雅黑 Light" panose="020B0502040204020203" pitchFamily="34" charset="-122"/>
              </a:rPr>
              <a:t>,</a:t>
            </a:r>
            <a:r>
              <a:rPr lang="zh-CN" altLang="en-US" sz="3000" dirty="0">
                <a:latin typeface="微软雅黑 Light" panose="020B0502040204020203" pitchFamily="34" charset="-122"/>
                <a:ea typeface="微软雅黑 Light" panose="020B0502040204020203" pitchFamily="34" charset="-122"/>
              </a:rPr>
              <a:t>而且完全避免了冲突。</a:t>
            </a:r>
          </a:p>
          <a:p>
            <a:pPr marL="0" indent="0">
              <a:lnSpc>
                <a:spcPct val="110000"/>
              </a:lnSpc>
              <a:buNone/>
            </a:pPr>
            <a:r>
              <a:rPr lang="zh-CN" altLang="en-US" sz="3000" dirty="0">
                <a:latin typeface="微软雅黑 Light" panose="020B0502040204020203" pitchFamily="34" charset="-122"/>
                <a:ea typeface="微软雅黑 Light" panose="020B0502040204020203" pitchFamily="34" charset="-122"/>
              </a:rPr>
              <a:t>效率很低，在负载较高的情况下，冲突几率很高，排队时间时间长。</a:t>
            </a:r>
            <a:endParaRPr lang="en-US" altLang="zh-CN" sz="3000" dirty="0">
              <a:latin typeface="微软雅黑 Light" panose="020B0502040204020203" pitchFamily="34" charset="-122"/>
              <a:ea typeface="微软雅黑 Light" panose="020B0502040204020203" pitchFamily="34" charset="-122"/>
            </a:endParaRPr>
          </a:p>
          <a:p>
            <a:pPr marL="0" indent="0">
              <a:lnSpc>
                <a:spcPct val="110000"/>
              </a:lnSpc>
              <a:buNone/>
            </a:pPr>
            <a:r>
              <a:rPr lang="zh-CN" altLang="en-US" sz="3000" dirty="0">
                <a:latin typeface="微软雅黑 Light" panose="020B0502040204020203" pitchFamily="34" charset="-122"/>
                <a:ea typeface="微软雅黑 Light" panose="020B0502040204020203" pitchFamily="34" charset="-122"/>
              </a:rPr>
              <a:t>不稳定，用户很难接受的。</a:t>
            </a:r>
          </a:p>
          <a:p>
            <a:pPr marL="0" indent="0">
              <a:buNone/>
            </a:pPr>
            <a:endParaRPr kumimoji="1" lang="zh-CN" altLang="en-US" sz="2000" dirty="0">
              <a:latin typeface="微软雅黑 Light" panose="020B0502040204020203" pitchFamily="34" charset="-122"/>
              <a:ea typeface="微软雅黑 Light" panose="020B0502040204020203" pitchFamily="34" charset="-122"/>
            </a:endParaRPr>
          </a:p>
        </p:txBody>
      </p:sp>
      <p:sp>
        <p:nvSpPr>
          <p:cNvPr id="100" name="Freeform 222">
            <a:extLst>
              <a:ext uri="{FF2B5EF4-FFF2-40B4-BE49-F238E27FC236}">
                <a16:creationId xmlns:a16="http://schemas.microsoft.com/office/drawing/2014/main" id="{6F0977D1-E986-4F0A-BD06-C7270CB9C8FD}"/>
              </a:ext>
            </a:extLst>
          </p:cNvPr>
          <p:cNvSpPr>
            <a:spLocks noEditPoints="1"/>
          </p:cNvSpPr>
          <p:nvPr/>
        </p:nvSpPr>
        <p:spPr bwMode="auto">
          <a:xfrm>
            <a:off x="4567688" y="2357425"/>
            <a:ext cx="259306" cy="260448"/>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defTabSz="914217"/>
            <a:endParaRPr lang="en-US" dirty="0">
              <a:solidFill>
                <a:srgbClr val="445469"/>
              </a:solidFill>
              <a:latin typeface="微软雅黑" panose="020B0503020204020204" pitchFamily="34" charset="-122"/>
            </a:endParaRPr>
          </a:p>
        </p:txBody>
      </p:sp>
      <p:sp>
        <p:nvSpPr>
          <p:cNvPr id="101" name="Freeform 222">
            <a:extLst>
              <a:ext uri="{FF2B5EF4-FFF2-40B4-BE49-F238E27FC236}">
                <a16:creationId xmlns:a16="http://schemas.microsoft.com/office/drawing/2014/main" id="{5F9E7DCB-D879-4202-99AE-4544165EA8C0}"/>
              </a:ext>
            </a:extLst>
          </p:cNvPr>
          <p:cNvSpPr>
            <a:spLocks noEditPoints="1"/>
          </p:cNvSpPr>
          <p:nvPr/>
        </p:nvSpPr>
        <p:spPr bwMode="auto">
          <a:xfrm>
            <a:off x="4548527" y="3631458"/>
            <a:ext cx="259306" cy="260448"/>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defTabSz="914217"/>
            <a:endParaRPr lang="en-US" dirty="0">
              <a:solidFill>
                <a:srgbClr val="445469"/>
              </a:solidFill>
              <a:latin typeface="微软雅黑" panose="020B0503020204020204" pitchFamily="34" charset="-122"/>
            </a:endParaRPr>
          </a:p>
        </p:txBody>
      </p:sp>
      <p:sp>
        <p:nvSpPr>
          <p:cNvPr id="103" name="Freeform 222">
            <a:extLst>
              <a:ext uri="{FF2B5EF4-FFF2-40B4-BE49-F238E27FC236}">
                <a16:creationId xmlns:a16="http://schemas.microsoft.com/office/drawing/2014/main" id="{F6CEFD48-BCD9-447B-A549-182B49BF2A51}"/>
              </a:ext>
            </a:extLst>
          </p:cNvPr>
          <p:cNvSpPr>
            <a:spLocks noEditPoints="1"/>
          </p:cNvSpPr>
          <p:nvPr/>
        </p:nvSpPr>
        <p:spPr bwMode="auto">
          <a:xfrm>
            <a:off x="4548527" y="4751907"/>
            <a:ext cx="259306" cy="260448"/>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defTabSz="914217"/>
            <a:endParaRPr lang="en-US" dirty="0">
              <a:solidFill>
                <a:srgbClr val="445469"/>
              </a:solidFill>
              <a:latin typeface="微软雅黑" panose="020B0503020204020204" pitchFamily="34" charset="-122"/>
            </a:endParaRPr>
          </a:p>
        </p:txBody>
      </p:sp>
      <p:sp>
        <p:nvSpPr>
          <p:cNvPr id="56" name="Freeform 222">
            <a:extLst>
              <a:ext uri="{FF2B5EF4-FFF2-40B4-BE49-F238E27FC236}">
                <a16:creationId xmlns:a16="http://schemas.microsoft.com/office/drawing/2014/main" id="{5F9E7DCB-D879-4202-99AE-4544165EA8C0}"/>
              </a:ext>
            </a:extLst>
          </p:cNvPr>
          <p:cNvSpPr>
            <a:spLocks noEditPoints="1"/>
          </p:cNvSpPr>
          <p:nvPr/>
        </p:nvSpPr>
        <p:spPr bwMode="auto">
          <a:xfrm>
            <a:off x="4567688" y="3029534"/>
            <a:ext cx="259306" cy="260448"/>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defTabSz="914217"/>
            <a:endParaRPr lang="en-US" dirty="0">
              <a:solidFill>
                <a:srgbClr val="445469"/>
              </a:solidFill>
              <a:latin typeface="微软雅黑" panose="020B0503020204020204" pitchFamily="34" charset="-122"/>
            </a:endParaRPr>
          </a:p>
        </p:txBody>
      </p:sp>
    </p:spTree>
    <p:extLst>
      <p:ext uri="{BB962C8B-B14F-4D97-AF65-F5344CB8AC3E}">
        <p14:creationId xmlns:p14="http://schemas.microsoft.com/office/powerpoint/2010/main" val="69849983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585" y="11141"/>
            <a:ext cx="12188828" cy="3230218"/>
          </a:xfrm>
          <a:prstGeom prst="rect">
            <a:avLst/>
          </a:prstGeom>
          <a:solidFill>
            <a:schemeClr val="accent6">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微软雅黑" panose="020B0503020204020204" pitchFamily="34" charset="-122"/>
            </a:endParaRPr>
          </a:p>
        </p:txBody>
      </p:sp>
      <p:grpSp>
        <p:nvGrpSpPr>
          <p:cNvPr id="62" name="Group 61"/>
          <p:cNvGrpSpPr/>
          <p:nvPr/>
        </p:nvGrpSpPr>
        <p:grpSpPr>
          <a:xfrm>
            <a:off x="5263181" y="665312"/>
            <a:ext cx="5999736" cy="1227518"/>
            <a:chOff x="4175482" y="953344"/>
            <a:chExt cx="3636878" cy="1227518"/>
          </a:xfrm>
        </p:grpSpPr>
        <p:sp>
          <p:nvSpPr>
            <p:cNvPr id="63" name="Subtitle 2"/>
            <p:cNvSpPr txBox="1">
              <a:spLocks/>
            </p:cNvSpPr>
            <p:nvPr/>
          </p:nvSpPr>
          <p:spPr>
            <a:xfrm>
              <a:off x="4175482" y="953344"/>
              <a:ext cx="3636878" cy="864096"/>
            </a:xfrm>
            <a:prstGeom prst="rect">
              <a:avLst/>
            </a:prstGeom>
          </p:spPr>
          <p:txBody>
            <a:bodyPr vert="horz" lIns="45720" tIns="22860" rIns="45720" bIns="228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buNone/>
              </a:pPr>
              <a:r>
                <a:rPr lang="en-US" sz="4800" b="1" spc="-200" dirty="0">
                  <a:solidFill>
                    <a:prstClr val="white"/>
                  </a:solidFill>
                  <a:latin typeface="微软雅黑" panose="020B0503020204020204" pitchFamily="34" charset="-122"/>
                  <a:ea typeface="Franchise" pitchFamily="49" charset="0"/>
                  <a:cs typeface="Aparajita" panose="020B0604020202020204" pitchFamily="34" charset="0"/>
                </a:rPr>
                <a:t>MOBILE</a:t>
              </a:r>
            </a:p>
          </p:txBody>
        </p:sp>
        <p:sp>
          <p:nvSpPr>
            <p:cNvPr id="64" name="Subtitle 2"/>
            <p:cNvSpPr txBox="1">
              <a:spLocks/>
            </p:cNvSpPr>
            <p:nvPr/>
          </p:nvSpPr>
          <p:spPr>
            <a:xfrm>
              <a:off x="4175482" y="1532790"/>
              <a:ext cx="3636878" cy="648072"/>
            </a:xfrm>
            <a:prstGeom prst="rect">
              <a:avLst/>
            </a:prstGeom>
          </p:spPr>
          <p:txBody>
            <a:bodyPr vert="horz" lIns="45720" tIns="22860" rIns="45720" bIns="228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buNone/>
              </a:pPr>
              <a:r>
                <a:rPr lang="en-US" sz="5350" b="1" spc="-200" dirty="0">
                  <a:solidFill>
                    <a:prstClr val="white"/>
                  </a:solidFill>
                  <a:latin typeface="微软雅黑" panose="020B0503020204020204" pitchFamily="34" charset="-122"/>
                  <a:ea typeface="Franchise" pitchFamily="49" charset="0"/>
                  <a:cs typeface="Aparajita" panose="020B0604020202020204" pitchFamily="34" charset="0"/>
                </a:rPr>
                <a:t>BEST DATA PLAN </a:t>
              </a:r>
            </a:p>
          </p:txBody>
        </p:sp>
      </p:grpSp>
      <p:sp>
        <p:nvSpPr>
          <p:cNvPr id="65" name="TextBox 64"/>
          <p:cNvSpPr txBox="1"/>
          <p:nvPr/>
        </p:nvSpPr>
        <p:spPr>
          <a:xfrm>
            <a:off x="5226093" y="2019161"/>
            <a:ext cx="6287693" cy="861754"/>
          </a:xfrm>
          <a:prstGeom prst="rect">
            <a:avLst/>
          </a:prstGeom>
          <a:noFill/>
        </p:spPr>
        <p:txBody>
          <a:bodyPr wrap="square" lIns="121899" tIns="60950" rIns="121899" bIns="60950" rtlCol="0">
            <a:spAutoFit/>
          </a:bodyPr>
          <a:lstStyle/>
          <a:p>
            <a:pPr algn="just" defTabSz="914217"/>
            <a:r>
              <a:rPr lang="en-US" sz="1200" dirty="0">
                <a:solidFill>
                  <a:prstClr val="white">
                    <a:lumMod val="95000"/>
                  </a:prstClr>
                </a:solidFill>
                <a:latin typeface="微软雅黑" panose="020B0503020204020204" pitchFamily="34" charset="-122"/>
                <a:ea typeface="Open Sans Light" panose="020B0306030504020204" pitchFamily="34" charset="0"/>
                <a:cs typeface="Aparajita" panose="020B0604020202020204" pitchFamily="34" charset="0"/>
              </a:rPr>
              <a:t>Lorem Ipsum has two main statistical methodologies are used in data analysis which summarizes data from a sample using indexes </a:t>
            </a:r>
            <a:r>
              <a:rPr lang="pt-BR" sz="1200" dirty="0">
                <a:solidFill>
                  <a:prstClr val="white"/>
                </a:solidFill>
                <a:latin typeface="微软雅黑" panose="020B0503020204020204" pitchFamily="34" charset="-122"/>
                <a:cs typeface="Aparajita" panose="020B0604020202020204" pitchFamily="34" charset="0"/>
              </a:rPr>
              <a:t>Tempor mediocrem imperdiet no usu, tractatos salutatus ut est. Eu vel detraxit laboramus. Cu nam unum liber audiam.</a:t>
            </a:r>
            <a:endParaRPr lang="en-US" sz="1200" dirty="0">
              <a:solidFill>
                <a:prstClr val="white">
                  <a:lumMod val="95000"/>
                </a:prstClr>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93" name="TextBox 92"/>
          <p:cNvSpPr txBox="1"/>
          <p:nvPr/>
        </p:nvSpPr>
        <p:spPr>
          <a:xfrm>
            <a:off x="6752762" y="3942401"/>
            <a:ext cx="5001079" cy="1415752"/>
          </a:xfrm>
          <a:prstGeom prst="rect">
            <a:avLst/>
          </a:prstGeom>
          <a:noFill/>
        </p:spPr>
        <p:txBody>
          <a:bodyPr wrap="square" lIns="121899" tIns="60950" rIns="121899" bIns="60950" rtlCol="0">
            <a:spAutoFit/>
          </a:bodyPr>
          <a:lstStyle/>
          <a:p>
            <a:pPr defTabSz="914217"/>
            <a:r>
              <a:rPr lang="en-US" altLang="zh-CN" sz="2800" b="1" i="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t>
            </a:r>
            <a:r>
              <a:rPr lang="zh-CN" altLang="en-US" sz="2800" dirty="0">
                <a:latin typeface="微软雅黑" panose="020B0503020204020204" pitchFamily="34" charset="-122"/>
                <a:ea typeface="微软雅黑" panose="020B0503020204020204" pitchFamily="34" charset="-122"/>
              </a:rPr>
              <a:t>没有中心服务器，且会遇到</a:t>
            </a:r>
            <a:r>
              <a:rPr lang="en-US" altLang="zh-CN" sz="2800" dirty="0" err="1">
                <a:latin typeface="微软雅黑" panose="020B0503020204020204" pitchFamily="34" charset="-122"/>
                <a:ea typeface="微软雅黑" panose="020B0503020204020204" pitchFamily="34" charset="-122"/>
              </a:rPr>
              <a:t>dOPT</a:t>
            </a:r>
            <a:r>
              <a:rPr lang="en-US" altLang="zh-CN" sz="2800" dirty="0">
                <a:latin typeface="微软雅黑" panose="020B0503020204020204" pitchFamily="34" charset="-122"/>
                <a:ea typeface="微软雅黑" panose="020B0503020204020204" pitchFamily="34" charset="-122"/>
              </a:rPr>
              <a:t>-puzzle</a:t>
            </a:r>
            <a:r>
              <a:rPr lang="zh-CN" altLang="en-US" sz="2800" dirty="0">
                <a:latin typeface="微软雅黑" panose="020B0503020204020204" pitchFamily="34" charset="-122"/>
                <a:ea typeface="微软雅黑" panose="020B0503020204020204" pitchFamily="34" charset="-122"/>
              </a:rPr>
              <a:t>的问题，这个算法并不正确</a:t>
            </a:r>
            <a:r>
              <a:rPr lang="en-US" sz="2800" b="1" i="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t>
            </a:r>
          </a:p>
        </p:txBody>
      </p:sp>
      <p:pic>
        <p:nvPicPr>
          <p:cNvPr id="3" name="图片占位符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075" b="18075"/>
          <a:stretch>
            <a:fillRect/>
          </a:stretch>
        </p:blipFill>
        <p:spPr>
          <a:xfrm>
            <a:off x="1588" y="0"/>
            <a:ext cx="12188825" cy="3230563"/>
          </a:xfrm>
        </p:spPr>
      </p:pic>
      <p:sp>
        <p:nvSpPr>
          <p:cNvPr id="36" name="标题 1">
            <a:extLst>
              <a:ext uri="{FF2B5EF4-FFF2-40B4-BE49-F238E27FC236}">
                <a16:creationId xmlns:a16="http://schemas.microsoft.com/office/drawing/2014/main" id="{90E1D7AB-DBF9-4F2D-AEAC-E0EDB998DE94}"/>
              </a:ext>
            </a:extLst>
          </p:cNvPr>
          <p:cNvSpPr txBox="1">
            <a:spLocks/>
          </p:cNvSpPr>
          <p:nvPr/>
        </p:nvSpPr>
        <p:spPr>
          <a:xfrm>
            <a:off x="1905604" y="352370"/>
            <a:ext cx="10515600" cy="1325563"/>
          </a:xfrm>
          <a:prstGeom prst="rect">
            <a:avLst/>
          </a:prstGeom>
        </p:spPr>
        <p:txBody>
          <a:bodyPr/>
          <a:lstStyle>
            <a:lvl1pPr algn="l" defTabSz="914217" rtl="0" eaLnBrk="1" latinLnBrk="0" hangingPunct="1">
              <a:lnSpc>
                <a:spcPct val="90000"/>
              </a:lnSpc>
              <a:spcBef>
                <a:spcPct val="0"/>
              </a:spcBef>
              <a:buNone/>
              <a:defRPr lang="en-US" sz="3000" kern="1200">
                <a:solidFill>
                  <a:schemeClr val="tx1"/>
                </a:solidFill>
                <a:latin typeface="微软雅黑" panose="020B0503020204020204" pitchFamily="34" charset="-122"/>
                <a:ea typeface="+mj-ea"/>
                <a:cs typeface="+mj-cs"/>
              </a:defRPr>
            </a:lvl1pPr>
          </a:lstStyle>
          <a:p>
            <a:r>
              <a:rPr kumimoji="1" lang="en-US" altLang="zh-CN" sz="4000" dirty="0">
                <a:solidFill>
                  <a:schemeClr val="bg1"/>
                </a:solidFill>
              </a:rPr>
              <a:t>DOPT</a:t>
            </a:r>
          </a:p>
        </p:txBody>
      </p:sp>
      <p:sp>
        <p:nvSpPr>
          <p:cNvPr id="37" name="Rectangle 22">
            <a:extLst>
              <a:ext uri="{FF2B5EF4-FFF2-40B4-BE49-F238E27FC236}">
                <a16:creationId xmlns:a16="http://schemas.microsoft.com/office/drawing/2014/main" id="{725EA785-86BC-404A-B248-85579DB1C196}"/>
              </a:ext>
            </a:extLst>
          </p:cNvPr>
          <p:cNvSpPr/>
          <p:nvPr/>
        </p:nvSpPr>
        <p:spPr>
          <a:xfrm>
            <a:off x="2347869" y="1126192"/>
            <a:ext cx="776519"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chemeClr val="bg1"/>
              </a:solidFill>
              <a:latin typeface="Open Sans Light"/>
            </a:endParaRPr>
          </a:p>
        </p:txBody>
      </p:sp>
      <p:pic>
        <p:nvPicPr>
          <p:cNvPr id="66" name="内容占位符 3">
            <a:extLst>
              <a:ext uri="{FF2B5EF4-FFF2-40B4-BE49-F238E27FC236}">
                <a16:creationId xmlns:a16="http://schemas.microsoft.com/office/drawing/2014/main" id="{8199F598-763D-4631-9F7D-D6E989AC3708}"/>
              </a:ext>
            </a:extLst>
          </p:cNvPr>
          <p:cNvPicPr>
            <a:picLocks noChangeAspect="1"/>
          </p:cNvPicPr>
          <p:nvPr/>
        </p:nvPicPr>
        <p:blipFill rotWithShape="1">
          <a:blip r:embed="rId3"/>
          <a:srcRect l="8280"/>
          <a:stretch/>
        </p:blipFill>
        <p:spPr>
          <a:xfrm>
            <a:off x="438159" y="1467420"/>
            <a:ext cx="5427051" cy="5076147"/>
          </a:xfrm>
          <a:prstGeom prst="rect">
            <a:avLst/>
          </a:prstGeom>
        </p:spPr>
      </p:pic>
    </p:spTree>
    <p:extLst>
      <p:ext uri="{BB962C8B-B14F-4D97-AF65-F5344CB8AC3E}">
        <p14:creationId xmlns:p14="http://schemas.microsoft.com/office/powerpoint/2010/main" val="419830825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8924785044_c22f27aec4_b.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0131" b="30131"/>
          <a:stretch>
            <a:fillRect/>
          </a:stretch>
        </p:blipFill>
        <p:spPr/>
      </p:pic>
      <p:sp>
        <p:nvSpPr>
          <p:cNvPr id="61" name="Rectangle 60"/>
          <p:cNvSpPr/>
          <p:nvPr/>
        </p:nvSpPr>
        <p:spPr>
          <a:xfrm>
            <a:off x="1585" y="1"/>
            <a:ext cx="12188828" cy="3230218"/>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微软雅黑" panose="020B0503020204020204" pitchFamily="34" charset="-122"/>
            </a:endParaRPr>
          </a:p>
        </p:txBody>
      </p:sp>
      <p:sp>
        <p:nvSpPr>
          <p:cNvPr id="63" name="Subtitle 2"/>
          <p:cNvSpPr txBox="1">
            <a:spLocks/>
          </p:cNvSpPr>
          <p:nvPr/>
        </p:nvSpPr>
        <p:spPr>
          <a:xfrm>
            <a:off x="936652" y="875849"/>
            <a:ext cx="5999736" cy="864096"/>
          </a:xfrm>
          <a:prstGeom prst="rect">
            <a:avLst/>
          </a:prstGeom>
        </p:spPr>
        <p:txBody>
          <a:bodyPr vert="horz" lIns="45720" tIns="22860" rIns="45720" bIns="228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buNone/>
            </a:pPr>
            <a:r>
              <a:rPr lang="en-US" sz="4800" b="1" spc="-200" dirty="0">
                <a:solidFill>
                  <a:prstClr val="white"/>
                </a:solidFill>
                <a:latin typeface="微软雅黑" panose="020B0503020204020204" pitchFamily="34" charset="-122"/>
                <a:ea typeface="Franchise" pitchFamily="49" charset="0"/>
                <a:cs typeface="Aparajita" panose="020B0604020202020204" pitchFamily="34" charset="0"/>
              </a:rPr>
              <a:t>GOT</a:t>
            </a:r>
            <a:r>
              <a:rPr lang="zh-CN" altLang="en-US" sz="4800" b="1" spc="-200" dirty="0">
                <a:solidFill>
                  <a:prstClr val="white"/>
                </a:solidFill>
                <a:latin typeface="微软雅黑" panose="020B0503020204020204" pitchFamily="34" charset="-122"/>
                <a:ea typeface="Franchise" pitchFamily="49" charset="0"/>
                <a:cs typeface="Aparajita" panose="020B0604020202020204" pitchFamily="34" charset="0"/>
              </a:rPr>
              <a:t>算法</a:t>
            </a:r>
            <a:endParaRPr lang="en-US" sz="4800" b="1" spc="-200" dirty="0">
              <a:solidFill>
                <a:prstClr val="white"/>
              </a:solidFill>
              <a:latin typeface="微软雅黑" panose="020B0503020204020204" pitchFamily="34" charset="-122"/>
              <a:ea typeface="Franchise" pitchFamily="49" charset="0"/>
              <a:cs typeface="Aparajita" panose="020B0604020202020204" pitchFamily="34" charset="0"/>
            </a:endParaRPr>
          </a:p>
        </p:txBody>
      </p:sp>
      <p:sp>
        <p:nvSpPr>
          <p:cNvPr id="44" name="TextBox 92">
            <a:extLst>
              <a:ext uri="{FF2B5EF4-FFF2-40B4-BE49-F238E27FC236}">
                <a16:creationId xmlns:a16="http://schemas.microsoft.com/office/drawing/2014/main" id="{E5D7647E-816D-4710-A8EB-79950276B553}"/>
              </a:ext>
            </a:extLst>
          </p:cNvPr>
          <p:cNvSpPr txBox="1"/>
          <p:nvPr/>
        </p:nvSpPr>
        <p:spPr>
          <a:xfrm>
            <a:off x="936652" y="3814486"/>
            <a:ext cx="5001079" cy="1563485"/>
          </a:xfrm>
          <a:prstGeom prst="rect">
            <a:avLst/>
          </a:prstGeom>
          <a:noFill/>
        </p:spPr>
        <p:txBody>
          <a:bodyPr wrap="square" lIns="121899" tIns="60950" rIns="121899" bIns="60950" rtlCol="0">
            <a:spAutoFit/>
          </a:bodyPr>
          <a:lstStyle/>
          <a:p>
            <a:pPr lvl="0" defTabSz="914217">
              <a:lnSpc>
                <a:spcPct val="90000"/>
              </a:lnSpc>
              <a:spcBef>
                <a:spcPts val="1000"/>
              </a:spcBef>
            </a:pPr>
            <a:r>
              <a:rPr lang="en-US" altLang="zh-CN" sz="2800" b="1" i="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t>
            </a:r>
            <a:r>
              <a:rPr lang="en-US" altLang="zh-CN" sz="2400" dirty="0">
                <a:solidFill>
                  <a:srgbClr val="445469"/>
                </a:solidFill>
                <a:latin typeface="微软雅黑" panose="020B0503020204020204" pitchFamily="34" charset="-122"/>
              </a:rPr>
              <a:t> GOT</a:t>
            </a:r>
            <a:r>
              <a:rPr lang="zh-CN" altLang="en-US" sz="2400" dirty="0">
                <a:solidFill>
                  <a:srgbClr val="445469"/>
                </a:solidFill>
                <a:latin typeface="微软雅黑" panose="020B0503020204020204" pitchFamily="34" charset="-122"/>
              </a:rPr>
              <a:t>算法很好的实现了一直行，并且支持</a:t>
            </a:r>
            <a:r>
              <a:rPr lang="en-US" altLang="zh-CN" sz="2400" dirty="0">
                <a:solidFill>
                  <a:srgbClr val="445469"/>
                </a:solidFill>
                <a:latin typeface="微软雅黑" panose="020B0503020204020204" pitchFamily="34" charset="-122"/>
              </a:rPr>
              <a:t>undo/do/redo</a:t>
            </a:r>
            <a:r>
              <a:rPr lang="zh-CN" altLang="en-US" sz="2400" dirty="0">
                <a:solidFill>
                  <a:srgbClr val="445469"/>
                </a:solidFill>
                <a:latin typeface="微软雅黑" panose="020B0503020204020204" pitchFamily="34" charset="-122"/>
              </a:rPr>
              <a:t>。但是它只能支持两种基本字符串操作：插入</a:t>
            </a:r>
            <a:r>
              <a:rPr lang="en-US" altLang="zh-CN" sz="2400" dirty="0">
                <a:solidFill>
                  <a:srgbClr val="445469"/>
                </a:solidFill>
                <a:latin typeface="微软雅黑" panose="020B0503020204020204" pitchFamily="34" charset="-122"/>
              </a:rPr>
              <a:t>/</a:t>
            </a:r>
            <a:r>
              <a:rPr lang="zh-CN" altLang="en-US" sz="2400" dirty="0">
                <a:solidFill>
                  <a:srgbClr val="445469"/>
                </a:solidFill>
                <a:latin typeface="微软雅黑" panose="020B0503020204020204" pitchFamily="34" charset="-122"/>
              </a:rPr>
              <a:t>删除。</a:t>
            </a:r>
            <a:r>
              <a:rPr lang="en-US" sz="2800" b="1" i="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t>
            </a:r>
          </a:p>
        </p:txBody>
      </p:sp>
      <p:pic>
        <p:nvPicPr>
          <p:cNvPr id="45" name="图片 44">
            <a:extLst>
              <a:ext uri="{FF2B5EF4-FFF2-40B4-BE49-F238E27FC236}">
                <a16:creationId xmlns:a16="http://schemas.microsoft.com/office/drawing/2014/main" id="{9ADF0519-7D36-4E70-8EB1-9E6A1AFC34A3}"/>
              </a:ext>
            </a:extLst>
          </p:cNvPr>
          <p:cNvPicPr>
            <a:picLocks noChangeAspect="1"/>
          </p:cNvPicPr>
          <p:nvPr/>
        </p:nvPicPr>
        <p:blipFill rotWithShape="1">
          <a:blip r:embed="rId3"/>
          <a:srcRect l="7654" r="5137"/>
          <a:stretch/>
        </p:blipFill>
        <p:spPr>
          <a:xfrm>
            <a:off x="6254271" y="1419367"/>
            <a:ext cx="5458867" cy="4325423"/>
          </a:xfrm>
          <a:prstGeom prst="rect">
            <a:avLst/>
          </a:prstGeom>
        </p:spPr>
      </p:pic>
      <p:sp>
        <p:nvSpPr>
          <p:cNvPr id="46" name="Rectangle 22">
            <a:extLst>
              <a:ext uri="{FF2B5EF4-FFF2-40B4-BE49-F238E27FC236}">
                <a16:creationId xmlns:a16="http://schemas.microsoft.com/office/drawing/2014/main" id="{E31725AE-FC5E-4CFF-8C90-297ED5132B88}"/>
              </a:ext>
            </a:extLst>
          </p:cNvPr>
          <p:cNvSpPr/>
          <p:nvPr/>
        </p:nvSpPr>
        <p:spPr>
          <a:xfrm>
            <a:off x="1684611" y="1943538"/>
            <a:ext cx="776519"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chemeClr val="bg1"/>
              </a:solidFill>
              <a:latin typeface="Open Sans Light"/>
            </a:endParaRPr>
          </a:p>
        </p:txBody>
      </p:sp>
    </p:spTree>
    <p:extLst>
      <p:ext uri="{BB962C8B-B14F-4D97-AF65-F5344CB8AC3E}">
        <p14:creationId xmlns:p14="http://schemas.microsoft.com/office/powerpoint/2010/main" val="12701419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6A54438-EBCB-43CC-B68B-DB5D7F4F50D2}"/>
              </a:ext>
            </a:extLst>
          </p:cNvPr>
          <p:cNvPicPr>
            <a:picLocks noChangeAspect="1"/>
          </p:cNvPicPr>
          <p:nvPr/>
        </p:nvPicPr>
        <p:blipFill>
          <a:blip r:embed="rId3"/>
          <a:stretch>
            <a:fillRect/>
          </a:stretch>
        </p:blipFill>
        <p:spPr>
          <a:xfrm>
            <a:off x="-3175" y="-35663"/>
            <a:ext cx="12192000" cy="3665967"/>
          </a:xfrm>
          <a:prstGeom prst="rect">
            <a:avLst/>
          </a:prstGeom>
        </p:spPr>
      </p:pic>
      <p:sp>
        <p:nvSpPr>
          <p:cNvPr id="61" name="Rectangle 60"/>
          <p:cNvSpPr/>
          <p:nvPr/>
        </p:nvSpPr>
        <p:spPr>
          <a:xfrm>
            <a:off x="-3175" y="-29305"/>
            <a:ext cx="12188828" cy="3659609"/>
          </a:xfrm>
          <a:prstGeom prst="rect">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微软雅黑" panose="020B0503020204020204" pitchFamily="34" charset="-122"/>
            </a:endParaRPr>
          </a:p>
        </p:txBody>
      </p:sp>
      <p:pic>
        <p:nvPicPr>
          <p:cNvPr id="52" name="Picture 67">
            <a:extLst>
              <a:ext uri="{FF2B5EF4-FFF2-40B4-BE49-F238E27FC236}">
                <a16:creationId xmlns:a16="http://schemas.microsoft.com/office/drawing/2014/main" id="{025D5417-F3C1-4783-B423-53D6665CA0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7521" y="363647"/>
            <a:ext cx="2803682" cy="5968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 name="标题 1">
            <a:extLst>
              <a:ext uri="{FF2B5EF4-FFF2-40B4-BE49-F238E27FC236}">
                <a16:creationId xmlns:a16="http://schemas.microsoft.com/office/drawing/2014/main" id="{5ACBEDE3-0CC8-4F7C-9332-42C56EBD12CA}"/>
              </a:ext>
            </a:extLst>
          </p:cNvPr>
          <p:cNvSpPr txBox="1">
            <a:spLocks/>
          </p:cNvSpPr>
          <p:nvPr/>
        </p:nvSpPr>
        <p:spPr>
          <a:xfrm>
            <a:off x="1682597" y="2685233"/>
            <a:ext cx="2534560" cy="1325563"/>
          </a:xfrm>
          <a:prstGeom prst="rect">
            <a:avLst/>
          </a:prstGeom>
        </p:spPr>
        <p:txBody>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r>
              <a:rPr kumimoji="1" lang="en-US" altLang="zh-CN" sz="7200" dirty="0">
                <a:latin typeface="Impact" panose="020B0806030902050204" pitchFamily="34" charset="0"/>
              </a:rPr>
              <a:t>CRDT</a:t>
            </a:r>
          </a:p>
        </p:txBody>
      </p:sp>
      <p:sp>
        <p:nvSpPr>
          <p:cNvPr id="55" name="内容占位符 2">
            <a:extLst>
              <a:ext uri="{FF2B5EF4-FFF2-40B4-BE49-F238E27FC236}">
                <a16:creationId xmlns:a16="http://schemas.microsoft.com/office/drawing/2014/main" id="{96C0676F-887D-49F8-9EC8-6134B9EC1144}"/>
              </a:ext>
            </a:extLst>
          </p:cNvPr>
          <p:cNvSpPr txBox="1">
            <a:spLocks/>
          </p:cNvSpPr>
          <p:nvPr/>
        </p:nvSpPr>
        <p:spPr>
          <a:xfrm>
            <a:off x="4442249" y="1529002"/>
            <a:ext cx="7402358" cy="1819012"/>
          </a:xfrm>
          <a:prstGeom prst="rect">
            <a:avLst/>
          </a:prstGeom>
        </p:spPr>
        <p:txBody>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微软雅黑 Light" panose="020B0502040204020203" pitchFamily="34" charset="-122"/>
                <a:ea typeface="微软雅黑 Light" panose="020B0502040204020203" pitchFamily="34" charset="-122"/>
              </a:rPr>
              <a:t>思想</a:t>
            </a:r>
            <a:r>
              <a:rPr lang="en-US" altLang="zh-CN" sz="3000" dirty="0">
                <a:solidFill>
                  <a:schemeClr val="bg1"/>
                </a:solidFill>
                <a:latin typeface="微软雅黑 Light" panose="020B0502040204020203" pitchFamily="34" charset="-122"/>
                <a:ea typeface="微软雅黑 Light" panose="020B0502040204020203" pitchFamily="34" charset="-122"/>
              </a:rPr>
              <a:t>:</a:t>
            </a:r>
            <a:r>
              <a:rPr lang="zh-CN" altLang="en-US" sz="3000" dirty="0">
                <a:solidFill>
                  <a:schemeClr val="bg1"/>
                </a:solidFill>
                <a:latin typeface="微软雅黑 Light" panose="020B0502040204020203" pitchFamily="34" charset="-122"/>
                <a:ea typeface="微软雅黑 Light" panose="020B0502040204020203" pitchFamily="34" charset="-122"/>
              </a:rPr>
              <a:t>利用多存储的信息来在某一时刻解决一致性问题。</a:t>
            </a:r>
            <a:endParaRPr lang="en-US" altLang="zh-CN" sz="3000" dirty="0">
              <a:solidFill>
                <a:schemeClr val="bg1"/>
              </a:solidFill>
              <a:latin typeface="微软雅黑 Light" panose="020B0502040204020203" pitchFamily="34" charset="-122"/>
              <a:ea typeface="微软雅黑 Light" panose="020B0502040204020203" pitchFamily="34" charset="-122"/>
            </a:endParaRPr>
          </a:p>
          <a:p>
            <a:r>
              <a:rPr lang="en-US" altLang="zh-CN" sz="3000" dirty="0">
                <a:solidFill>
                  <a:schemeClr val="bg1"/>
                </a:solidFill>
                <a:latin typeface="微软雅黑 Light" panose="020B0502040204020203" pitchFamily="34" charset="-122"/>
                <a:ea typeface="微软雅黑 Light" panose="020B0502040204020203" pitchFamily="34" charset="-122"/>
              </a:rPr>
              <a:t>CRDT</a:t>
            </a:r>
            <a:r>
              <a:rPr lang="zh-CN" altLang="en-US" sz="3000" dirty="0">
                <a:solidFill>
                  <a:schemeClr val="bg1"/>
                </a:solidFill>
                <a:latin typeface="微软雅黑 Light" panose="020B0502040204020203" pitchFamily="34" charset="-122"/>
                <a:ea typeface="微软雅黑 Light" panose="020B0502040204020203" pitchFamily="34" charset="-122"/>
              </a:rPr>
              <a:t>就是这样一些适应于不同场景的可以保持最终一致性的数据结构的统称。</a:t>
            </a:r>
            <a:endParaRPr kumimoji="1" lang="zh-CN" altLang="en-US" sz="3000" dirty="0">
              <a:solidFill>
                <a:schemeClr val="bg1"/>
              </a:solidFill>
              <a:latin typeface="微软雅黑 Light" panose="020B0502040204020203" pitchFamily="34" charset="-122"/>
              <a:ea typeface="微软雅黑 Light" panose="020B0502040204020203" pitchFamily="34" charset="-122"/>
            </a:endParaRPr>
          </a:p>
        </p:txBody>
      </p:sp>
      <p:sp>
        <p:nvSpPr>
          <p:cNvPr id="56" name="内容占位符 2">
            <a:extLst>
              <a:ext uri="{FF2B5EF4-FFF2-40B4-BE49-F238E27FC236}">
                <a16:creationId xmlns:a16="http://schemas.microsoft.com/office/drawing/2014/main" id="{31BB9983-A5AF-422F-879A-3C1A6CD120BA}"/>
              </a:ext>
            </a:extLst>
          </p:cNvPr>
          <p:cNvSpPr txBox="1">
            <a:spLocks/>
          </p:cNvSpPr>
          <p:nvPr/>
        </p:nvSpPr>
        <p:spPr>
          <a:xfrm>
            <a:off x="4398924" y="3793600"/>
            <a:ext cx="7445683" cy="1943892"/>
          </a:xfrm>
          <a:prstGeom prst="rect">
            <a:avLst/>
          </a:prstGeom>
        </p:spPr>
        <p:txBody>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dirty="0">
                <a:solidFill>
                  <a:srgbClr val="32404E"/>
                </a:solidFill>
                <a:latin typeface="微软雅黑 Light" panose="020B0502040204020203" pitchFamily="34" charset="-122"/>
                <a:ea typeface="微软雅黑 Light" panose="020B0502040204020203" pitchFamily="34" charset="-122"/>
              </a:rPr>
              <a:t>CRDT</a:t>
            </a:r>
            <a:r>
              <a:rPr lang="zh-CN" altLang="en-US" sz="3000" dirty="0">
                <a:solidFill>
                  <a:srgbClr val="32404E"/>
                </a:solidFill>
                <a:latin typeface="微软雅黑 Light" panose="020B0502040204020203" pitchFamily="34" charset="-122"/>
                <a:ea typeface="微软雅黑 Light" panose="020B0502040204020203" pitchFamily="34" charset="-122"/>
              </a:rPr>
              <a:t>使用一些简单的数学性质来确保事件的连续性。</a:t>
            </a:r>
            <a:endParaRPr lang="en-US" altLang="zh-CN" sz="3000" dirty="0">
              <a:solidFill>
                <a:srgbClr val="32404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766830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91334" y="1456007"/>
            <a:ext cx="2448000" cy="4785939"/>
          </a:xfrm>
          <a:prstGeom prst="rect">
            <a:avLst/>
          </a:prstGeom>
          <a:solidFill>
            <a:srgbClr val="9BBB5C"/>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914217"/>
            <a:endParaRPr lang="en-US" dirty="0">
              <a:solidFill>
                <a:prstClr val="white"/>
              </a:solidFill>
              <a:latin typeface="微软雅黑" panose="020B0503020204020204" pitchFamily="34" charset="-122"/>
            </a:endParaRPr>
          </a:p>
        </p:txBody>
      </p:sp>
      <p:sp>
        <p:nvSpPr>
          <p:cNvPr id="13" name="Title 20"/>
          <p:cNvSpPr txBox="1">
            <a:spLocks/>
          </p:cNvSpPr>
          <p:nvPr/>
        </p:nvSpPr>
        <p:spPr>
          <a:xfrm>
            <a:off x="4882295" y="2721673"/>
            <a:ext cx="2447999" cy="1969742"/>
          </a:xfrm>
          <a:prstGeom prst="rect">
            <a:avLst/>
          </a:prstGeom>
        </p:spPr>
        <p:txBody>
          <a:bodyPr vert="horz" wrap="square" lIns="121893" tIns="60946" rIns="121893" bIns="6094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altLang="zh-CN" sz="3000" dirty="0">
                <a:solidFill>
                  <a:schemeClr val="bg1"/>
                </a:solidFill>
                <a:latin typeface="微软雅黑 Light" panose="020B0502040204020203" pitchFamily="34" charset="-122"/>
                <a:ea typeface="微软雅黑 Light" panose="020B0502040204020203" pitchFamily="34" charset="-122"/>
              </a:rPr>
              <a:t>OT</a:t>
            </a:r>
          </a:p>
          <a:p>
            <a:pPr algn="l"/>
            <a:r>
              <a:rPr lang="en-US" altLang="zh-CN" sz="3000" dirty="0">
                <a:solidFill>
                  <a:schemeClr val="bg1"/>
                </a:solidFill>
                <a:latin typeface="微软雅黑 Light" panose="020B0502040204020203" pitchFamily="34" charset="-122"/>
                <a:ea typeface="微软雅黑 Light" panose="020B0502040204020203" pitchFamily="34" charset="-122"/>
              </a:rPr>
              <a:t>1989</a:t>
            </a:r>
          </a:p>
          <a:p>
            <a:pPr algn="l"/>
            <a:r>
              <a:rPr lang="en-US" altLang="zh-CN" sz="3000" dirty="0">
                <a:solidFill>
                  <a:schemeClr val="bg1"/>
                </a:solidFill>
                <a:latin typeface="微软雅黑 Light" panose="020B0502040204020203" pitchFamily="34" charset="-122"/>
                <a:ea typeface="微软雅黑 Light" panose="020B0502040204020203" pitchFamily="34" charset="-122"/>
              </a:rPr>
              <a:t>C. Ellis</a:t>
            </a:r>
            <a:r>
              <a:rPr lang="zh-CN" altLang="en-US" sz="3000" dirty="0">
                <a:solidFill>
                  <a:schemeClr val="bg1"/>
                </a:solidFill>
                <a:latin typeface="微软雅黑 Light" panose="020B0502040204020203" pitchFamily="34" charset="-122"/>
                <a:ea typeface="微软雅黑 Light" panose="020B0502040204020203" pitchFamily="34" charset="-122"/>
              </a:rPr>
              <a:t> </a:t>
            </a:r>
            <a:endParaRPr lang="en-US" altLang="zh-CN" sz="3000" dirty="0">
              <a:solidFill>
                <a:schemeClr val="bg1"/>
              </a:solidFill>
              <a:latin typeface="微软雅黑 Light" panose="020B0502040204020203" pitchFamily="34" charset="-122"/>
              <a:ea typeface="微软雅黑 Light" panose="020B0502040204020203" pitchFamily="34" charset="-122"/>
            </a:endParaRPr>
          </a:p>
          <a:p>
            <a:pPr algn="l"/>
            <a:r>
              <a:rPr lang="en-US" altLang="zh-CN" sz="3000" dirty="0">
                <a:solidFill>
                  <a:schemeClr val="bg1"/>
                </a:solidFill>
                <a:latin typeface="微软雅黑 Light" panose="020B0502040204020203" pitchFamily="34" charset="-122"/>
                <a:ea typeface="微软雅黑 Light" panose="020B0502040204020203" pitchFamily="34" charset="-122"/>
              </a:rPr>
              <a:t>S. Gibbs</a:t>
            </a:r>
          </a:p>
        </p:txBody>
      </p:sp>
      <p:sp>
        <p:nvSpPr>
          <p:cNvPr id="14" name="Rectangle 13"/>
          <p:cNvSpPr/>
          <p:nvPr/>
        </p:nvSpPr>
        <p:spPr>
          <a:xfrm>
            <a:off x="7038256" y="1454136"/>
            <a:ext cx="2448000" cy="47858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914217"/>
            <a:endParaRPr lang="en-US" dirty="0">
              <a:solidFill>
                <a:prstClr val="white"/>
              </a:solidFill>
              <a:latin typeface="微软雅黑" panose="020B0503020204020204" pitchFamily="34" charset="-122"/>
            </a:endParaRPr>
          </a:p>
        </p:txBody>
      </p:sp>
      <p:sp>
        <p:nvSpPr>
          <p:cNvPr id="16" name="Rectangle 15"/>
          <p:cNvSpPr/>
          <p:nvPr/>
        </p:nvSpPr>
        <p:spPr>
          <a:xfrm>
            <a:off x="9489997" y="1461469"/>
            <a:ext cx="2448000" cy="4785853"/>
          </a:xfrm>
          <a:prstGeom prst="rect">
            <a:avLst/>
          </a:prstGeom>
          <a:solidFill>
            <a:srgbClr val="445469"/>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914217"/>
            <a:endParaRPr lang="en-US" dirty="0">
              <a:solidFill>
                <a:prstClr val="white"/>
              </a:solidFill>
              <a:latin typeface="微软雅黑" panose="020B0503020204020204" pitchFamily="34" charset="-122"/>
            </a:endParaRPr>
          </a:p>
        </p:txBody>
      </p:sp>
      <p:grpSp>
        <p:nvGrpSpPr>
          <p:cNvPr id="21" name="Group 20"/>
          <p:cNvGrpSpPr/>
          <p:nvPr/>
        </p:nvGrpSpPr>
        <p:grpSpPr>
          <a:xfrm>
            <a:off x="2361769" y="308480"/>
            <a:ext cx="7489053" cy="972573"/>
            <a:chOff x="4699776" y="616959"/>
            <a:chExt cx="14978106" cy="1945145"/>
          </a:xfrm>
        </p:grpSpPr>
        <p:sp>
          <p:nvSpPr>
            <p:cNvPr id="22" name="TextBox 21"/>
            <p:cNvSpPr txBox="1"/>
            <p:nvPr/>
          </p:nvSpPr>
          <p:spPr>
            <a:xfrm>
              <a:off x="4699776" y="616959"/>
              <a:ext cx="14978106"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cs typeface="Aparajita" panose="020B0604020202020204" pitchFamily="34" charset="0"/>
                </a:rPr>
                <a:t>Operational</a:t>
              </a:r>
              <a:r>
                <a:rPr lang="zh-CN" altLang="en-US" sz="4000" b="1" dirty="0">
                  <a:solidFill>
                    <a:srgbClr val="445469"/>
                  </a:solidFill>
                  <a:latin typeface="微软雅黑" panose="020B0503020204020204" pitchFamily="34" charset="-122"/>
                  <a:cs typeface="Aparajita" panose="020B0604020202020204" pitchFamily="34" charset="0"/>
                </a:rPr>
                <a:t> </a:t>
              </a:r>
              <a:r>
                <a:rPr lang="en-US" altLang="zh-CN" sz="4000" b="1" dirty="0">
                  <a:solidFill>
                    <a:srgbClr val="445469"/>
                  </a:solidFill>
                  <a:latin typeface="微软雅黑" panose="020B0503020204020204" pitchFamily="34" charset="-122"/>
                  <a:cs typeface="Aparajita" panose="020B0604020202020204" pitchFamily="34" charset="0"/>
                </a:rPr>
                <a:t>Transformation</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23" name="Rectangle 2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grpSp>
      <p:sp>
        <p:nvSpPr>
          <p:cNvPr id="29" name="Title 20">
            <a:extLst>
              <a:ext uri="{FF2B5EF4-FFF2-40B4-BE49-F238E27FC236}">
                <a16:creationId xmlns:a16="http://schemas.microsoft.com/office/drawing/2014/main" id="{0AA5FD48-54C9-40EE-AF3F-EBCA8E1FFE3E}"/>
              </a:ext>
            </a:extLst>
          </p:cNvPr>
          <p:cNvSpPr txBox="1">
            <a:spLocks/>
          </p:cNvSpPr>
          <p:nvPr/>
        </p:nvSpPr>
        <p:spPr>
          <a:xfrm>
            <a:off x="6969138" y="2054277"/>
            <a:ext cx="2506098" cy="3585569"/>
          </a:xfrm>
          <a:prstGeom prst="rect">
            <a:avLst/>
          </a:prstGeom>
        </p:spPr>
        <p:txBody>
          <a:bodyPr vert="horz" wrap="square" lIns="121893" tIns="60946" rIns="121893" bIns="6094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342900" indent="-342900" algn="l">
              <a:buFont typeface="Arial" charset="0"/>
              <a:buChar char="•"/>
            </a:pPr>
            <a:r>
              <a:rPr lang="zh-CN" altLang="en-US" sz="2500" dirty="0">
                <a:solidFill>
                  <a:schemeClr val="bg1"/>
                </a:solidFill>
                <a:latin typeface="微软雅黑 Light" panose="020B0502040204020203" pitchFamily="34" charset="-122"/>
                <a:ea typeface="微软雅黑 Light" panose="020B0502040204020203" pitchFamily="34" charset="-122"/>
              </a:rPr>
              <a:t>文档的状态变化</a:t>
            </a:r>
            <a:endParaRPr lang="en-US" altLang="zh-CN" sz="2500" dirty="0">
              <a:solidFill>
                <a:schemeClr val="bg1"/>
              </a:solidFill>
              <a:latin typeface="微软雅黑 Light" panose="020B0502040204020203" pitchFamily="34" charset="-122"/>
              <a:ea typeface="微软雅黑 Light" panose="020B0502040204020203" pitchFamily="34" charset="-122"/>
            </a:endParaRPr>
          </a:p>
          <a:p>
            <a:pPr marL="342900" indent="-342900" algn="l">
              <a:buFont typeface="Arial" charset="0"/>
              <a:buChar char="•"/>
            </a:pPr>
            <a:r>
              <a:rPr lang="zh-CN" altLang="en-US" sz="2500" dirty="0">
                <a:solidFill>
                  <a:schemeClr val="bg1"/>
                </a:solidFill>
                <a:latin typeface="微软雅黑 Light" panose="020B0502040204020203" pitchFamily="34" charset="-122"/>
                <a:ea typeface="微软雅黑 Light" panose="020B0502040204020203" pitchFamily="34" charset="-122"/>
              </a:rPr>
              <a:t>对用户发送的操作请求变化</a:t>
            </a:r>
            <a:endParaRPr lang="en-US" altLang="zh-CN" sz="2500" dirty="0">
              <a:solidFill>
                <a:schemeClr val="bg1"/>
              </a:solidFill>
              <a:latin typeface="微软雅黑 Light" panose="020B0502040204020203" pitchFamily="34" charset="-122"/>
              <a:ea typeface="微软雅黑 Light" panose="020B0502040204020203" pitchFamily="34" charset="-122"/>
            </a:endParaRPr>
          </a:p>
          <a:p>
            <a:pPr marL="342900" indent="-342900" algn="l">
              <a:buFont typeface="Arial" charset="0"/>
              <a:buChar char="•"/>
            </a:pPr>
            <a:r>
              <a:rPr lang="zh-CN" altLang="en-US" sz="2500" dirty="0">
                <a:solidFill>
                  <a:schemeClr val="bg1"/>
                </a:solidFill>
                <a:latin typeface="微软雅黑 Light" panose="020B0502040204020203" pitchFamily="34" charset="-122"/>
                <a:ea typeface="微软雅黑 Light" panose="020B0502040204020203" pitchFamily="34" charset="-122"/>
              </a:rPr>
              <a:t>保证每个用户文档状态的同步。</a:t>
            </a:r>
            <a:endParaRPr lang="en-US" altLang="zh-CN" sz="2500" dirty="0">
              <a:solidFill>
                <a:schemeClr val="bg1"/>
              </a:solidFill>
              <a:latin typeface="微软雅黑 Light" panose="020B0502040204020203" pitchFamily="34" charset="-122"/>
              <a:ea typeface="微软雅黑 Light" panose="020B0502040204020203" pitchFamily="34" charset="-122"/>
            </a:endParaRPr>
          </a:p>
          <a:p>
            <a:pPr marL="342900" indent="-342900" algn="l">
              <a:buFont typeface="Arial" charset="0"/>
              <a:buChar char="•"/>
            </a:pPr>
            <a:r>
              <a:rPr lang="zh-CN" altLang="en-US" sz="2500" dirty="0">
                <a:solidFill>
                  <a:schemeClr val="bg1"/>
                </a:solidFill>
                <a:latin typeface="微软雅黑 Light" panose="020B0502040204020203" pitchFamily="34" charset="-122"/>
                <a:ea typeface="微软雅黑 Light" panose="020B0502040204020203" pitchFamily="34" charset="-122"/>
              </a:rPr>
              <a:t>操作（</a:t>
            </a:r>
            <a:r>
              <a:rPr lang="en-US" altLang="zh-CN" sz="2500" dirty="0">
                <a:solidFill>
                  <a:schemeClr val="bg1"/>
                </a:solidFill>
                <a:latin typeface="微软雅黑 Light" panose="020B0502040204020203" pitchFamily="34" charset="-122"/>
                <a:ea typeface="微软雅黑 Light" panose="020B0502040204020203" pitchFamily="34" charset="-122"/>
              </a:rPr>
              <a:t>operation</a:t>
            </a:r>
            <a:r>
              <a:rPr lang="zh-CN" altLang="en-US" sz="2500" dirty="0">
                <a:solidFill>
                  <a:schemeClr val="bg1"/>
                </a:solidFill>
                <a:latin typeface="微软雅黑 Light" panose="020B0502040204020203" pitchFamily="34" charset="-122"/>
                <a:ea typeface="微软雅黑 Light" panose="020B0502040204020203" pitchFamily="34" charset="-122"/>
              </a:rPr>
              <a:t>）</a:t>
            </a:r>
            <a:endParaRPr lang="en-US" altLang="zh-CN" sz="2500" dirty="0">
              <a:solidFill>
                <a:schemeClr val="bg1"/>
              </a:solidFill>
              <a:latin typeface="微软雅黑 Light" panose="020B0502040204020203" pitchFamily="34" charset="-122"/>
              <a:ea typeface="微软雅黑 Light" panose="020B0502040204020203" pitchFamily="34" charset="-122"/>
            </a:endParaRPr>
          </a:p>
        </p:txBody>
      </p:sp>
      <p:sp>
        <p:nvSpPr>
          <p:cNvPr id="30" name="Title 20">
            <a:extLst>
              <a:ext uri="{FF2B5EF4-FFF2-40B4-BE49-F238E27FC236}">
                <a16:creationId xmlns:a16="http://schemas.microsoft.com/office/drawing/2014/main" id="{234D6466-BB80-4B7A-A052-B0B79E6CB91A}"/>
              </a:ext>
            </a:extLst>
          </p:cNvPr>
          <p:cNvSpPr txBox="1">
            <a:spLocks/>
          </p:cNvSpPr>
          <p:nvPr/>
        </p:nvSpPr>
        <p:spPr>
          <a:xfrm>
            <a:off x="9777216" y="3408133"/>
            <a:ext cx="2506098" cy="892524"/>
          </a:xfrm>
          <a:prstGeom prst="rect">
            <a:avLst/>
          </a:prstGeom>
        </p:spPr>
        <p:txBody>
          <a:bodyPr vert="horz" wrap="square" lIns="121893" tIns="60946" rIns="121893" bIns="6094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lvl="0" algn="l" defTabSz="914400">
              <a:spcBef>
                <a:spcPts val="0"/>
              </a:spcBef>
            </a:pPr>
            <a:r>
              <a:rPr lang="zh-CN" altLang="en-US" sz="2500" dirty="0">
                <a:solidFill>
                  <a:schemeClr val="bg1"/>
                </a:solidFill>
                <a:latin typeface="微软雅黑 Light"/>
                <a:ea typeface="+mn-ea"/>
                <a:cs typeface="+mn-cs"/>
              </a:rPr>
              <a:t>撤销的难题</a:t>
            </a:r>
            <a:endParaRPr lang="en-US" altLang="zh-CN" sz="2500" dirty="0">
              <a:solidFill>
                <a:schemeClr val="bg1"/>
              </a:solidFill>
              <a:latin typeface="微软雅黑 Light"/>
              <a:ea typeface="+mn-ea"/>
              <a:cs typeface="+mn-cs"/>
            </a:endParaRPr>
          </a:p>
          <a:p>
            <a:pPr lvl="0" algn="l" defTabSz="914400">
              <a:spcBef>
                <a:spcPts val="0"/>
              </a:spcBef>
            </a:pPr>
            <a:endParaRPr lang="zh-CN" altLang="en-US" sz="2500" dirty="0">
              <a:solidFill>
                <a:schemeClr val="bg1"/>
              </a:solidFill>
              <a:latin typeface="微软雅黑 Light"/>
              <a:ea typeface="+mn-ea"/>
              <a:cs typeface="+mn-cs"/>
            </a:endParaRPr>
          </a:p>
        </p:txBody>
      </p:sp>
      <p:pic>
        <p:nvPicPr>
          <p:cNvPr id="4" name="图片 3">
            <a:extLst>
              <a:ext uri="{FF2B5EF4-FFF2-40B4-BE49-F238E27FC236}">
                <a16:creationId xmlns:a16="http://schemas.microsoft.com/office/drawing/2014/main" id="{EC439C60-C296-4093-8A70-45206616568C}"/>
              </a:ext>
            </a:extLst>
          </p:cNvPr>
          <p:cNvPicPr>
            <a:picLocks noChangeAspect="1"/>
          </p:cNvPicPr>
          <p:nvPr/>
        </p:nvPicPr>
        <p:blipFill>
          <a:blip r:embed="rId3"/>
          <a:stretch>
            <a:fillRect/>
          </a:stretch>
        </p:blipFill>
        <p:spPr>
          <a:xfrm>
            <a:off x="319585" y="1446802"/>
            <a:ext cx="4269593" cy="4800520"/>
          </a:xfrm>
          <a:prstGeom prst="rect">
            <a:avLst/>
          </a:prstGeom>
        </p:spPr>
      </p:pic>
    </p:spTree>
    <p:extLst>
      <p:ext uri="{BB962C8B-B14F-4D97-AF65-F5344CB8AC3E}">
        <p14:creationId xmlns:p14="http://schemas.microsoft.com/office/powerpoint/2010/main" val="114149050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4155430" y="3798087"/>
            <a:ext cx="880772" cy="647130"/>
            <a:chOff x="14570915" y="6527320"/>
            <a:chExt cx="1761544" cy="1294259"/>
          </a:xfrm>
        </p:grpSpPr>
        <p:grpSp>
          <p:nvGrpSpPr>
            <p:cNvPr id="57" name="Group 56"/>
            <p:cNvGrpSpPr/>
            <p:nvPr/>
          </p:nvGrpSpPr>
          <p:grpSpPr>
            <a:xfrm>
              <a:off x="14570915" y="6527320"/>
              <a:ext cx="1404923" cy="1294259"/>
              <a:chOff x="14726875" y="6750120"/>
              <a:chExt cx="1404923" cy="1294259"/>
            </a:xfrm>
          </p:grpSpPr>
          <p:grpSp>
            <p:nvGrpSpPr>
              <p:cNvPr id="81" name="Group 80"/>
              <p:cNvGrpSpPr/>
              <p:nvPr/>
            </p:nvGrpSpPr>
            <p:grpSpPr>
              <a:xfrm>
                <a:off x="14726875" y="6750120"/>
                <a:ext cx="1404923" cy="1294259"/>
                <a:chOff x="13296064" y="10607541"/>
                <a:chExt cx="1265763" cy="1166060"/>
              </a:xfrm>
              <a:solidFill>
                <a:schemeClr val="accent2"/>
              </a:solidFill>
            </p:grpSpPr>
            <p:sp>
              <p:nvSpPr>
                <p:cNvPr id="83"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4"/>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84" name="Freeform 270"/>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4"/>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82" name="Freeform 116"/>
              <p:cNvSpPr>
                <a:spLocks noChangeArrowheads="1"/>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grpSp>
          <p:nvGrpSpPr>
            <p:cNvPr id="66" name="Group 65"/>
            <p:cNvGrpSpPr/>
            <p:nvPr/>
          </p:nvGrpSpPr>
          <p:grpSpPr>
            <a:xfrm>
              <a:off x="16149453" y="7085872"/>
              <a:ext cx="183006" cy="180070"/>
              <a:chOff x="8633181" y="5620427"/>
              <a:chExt cx="183006" cy="180070"/>
            </a:xfrm>
            <a:solidFill>
              <a:schemeClr val="bg1"/>
            </a:solidFill>
          </p:grpSpPr>
          <p:sp>
            <p:nvSpPr>
              <p:cNvPr id="67"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69"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grpSp>
      <p:grpSp>
        <p:nvGrpSpPr>
          <p:cNvPr id="124" name="Group 123"/>
          <p:cNvGrpSpPr/>
          <p:nvPr/>
        </p:nvGrpSpPr>
        <p:grpSpPr>
          <a:xfrm>
            <a:off x="4125867" y="1690495"/>
            <a:ext cx="839949" cy="647130"/>
            <a:chOff x="14570914" y="6527320"/>
            <a:chExt cx="1679897" cy="1294259"/>
          </a:xfrm>
        </p:grpSpPr>
        <p:grpSp>
          <p:nvGrpSpPr>
            <p:cNvPr id="125" name="Group 124"/>
            <p:cNvGrpSpPr/>
            <p:nvPr/>
          </p:nvGrpSpPr>
          <p:grpSpPr>
            <a:xfrm>
              <a:off x="14570914" y="6527320"/>
              <a:ext cx="1404923" cy="1294259"/>
              <a:chOff x="14726874" y="6750120"/>
              <a:chExt cx="1404923" cy="1294259"/>
            </a:xfrm>
          </p:grpSpPr>
          <p:grpSp>
            <p:nvGrpSpPr>
              <p:cNvPr id="133" name="Group 132"/>
              <p:cNvGrpSpPr/>
              <p:nvPr/>
            </p:nvGrpSpPr>
            <p:grpSpPr>
              <a:xfrm>
                <a:off x="14726874" y="6750120"/>
                <a:ext cx="1404923" cy="1294259"/>
                <a:chOff x="13296063" y="10607541"/>
                <a:chExt cx="1265763" cy="1166060"/>
              </a:xfrm>
              <a:solidFill>
                <a:schemeClr val="accent2"/>
              </a:solidFill>
            </p:grpSpPr>
            <p:sp>
              <p:nvSpPr>
                <p:cNvPr id="135"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2"/>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136" name="Freeform 270"/>
                <p:cNvSpPr>
                  <a:spLocks noChangeArrowheads="1"/>
                </p:cNvSpPr>
                <p:nvPr/>
              </p:nvSpPr>
              <p:spPr bwMode="auto">
                <a:xfrm>
                  <a:off x="13296063"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2"/>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134" name="Freeform 116"/>
              <p:cNvSpPr>
                <a:spLocks noChangeArrowheads="1"/>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131" name="Freeform 325"/>
            <p:cNvSpPr>
              <a:spLocks noChangeArrowheads="1"/>
            </p:cNvSpPr>
            <p:nvPr/>
          </p:nvSpPr>
          <p:spPr bwMode="auto">
            <a:xfrm>
              <a:off x="16233917" y="7085872"/>
              <a:ext cx="16894"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grpSp>
        <p:nvGrpSpPr>
          <p:cNvPr id="65" name="Group 64"/>
          <p:cNvGrpSpPr/>
          <p:nvPr/>
        </p:nvGrpSpPr>
        <p:grpSpPr>
          <a:xfrm>
            <a:off x="998101" y="3778779"/>
            <a:ext cx="880772" cy="647130"/>
            <a:chOff x="14570915" y="6527320"/>
            <a:chExt cx="1761544" cy="1294259"/>
          </a:xfrm>
        </p:grpSpPr>
        <p:grpSp>
          <p:nvGrpSpPr>
            <p:cNvPr id="68" name="Group 67"/>
            <p:cNvGrpSpPr/>
            <p:nvPr/>
          </p:nvGrpSpPr>
          <p:grpSpPr>
            <a:xfrm>
              <a:off x="14570915" y="6527320"/>
              <a:ext cx="1404923" cy="1294259"/>
              <a:chOff x="14726875" y="6750120"/>
              <a:chExt cx="1404923" cy="1294259"/>
            </a:xfrm>
          </p:grpSpPr>
          <p:grpSp>
            <p:nvGrpSpPr>
              <p:cNvPr id="77" name="Group 76"/>
              <p:cNvGrpSpPr/>
              <p:nvPr/>
            </p:nvGrpSpPr>
            <p:grpSpPr>
              <a:xfrm>
                <a:off x="14726875" y="6750120"/>
                <a:ext cx="1404923" cy="1294259"/>
                <a:chOff x="13296064" y="10607541"/>
                <a:chExt cx="1265763" cy="1166060"/>
              </a:xfrm>
              <a:solidFill>
                <a:schemeClr val="accent2"/>
              </a:solidFill>
            </p:grpSpPr>
            <p:sp>
              <p:nvSpPr>
                <p:cNvPr id="79"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3"/>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80" name="Freeform 270"/>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3"/>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78" name="Freeform 116"/>
              <p:cNvSpPr>
                <a:spLocks noChangeArrowheads="1"/>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grpSp>
          <p:nvGrpSpPr>
            <p:cNvPr id="74" name="Group 73"/>
            <p:cNvGrpSpPr/>
            <p:nvPr/>
          </p:nvGrpSpPr>
          <p:grpSpPr>
            <a:xfrm>
              <a:off x="16149453" y="7085872"/>
              <a:ext cx="183006" cy="180070"/>
              <a:chOff x="8633181" y="5620427"/>
              <a:chExt cx="183006" cy="180070"/>
            </a:xfrm>
            <a:solidFill>
              <a:schemeClr val="bg1"/>
            </a:solidFill>
          </p:grpSpPr>
          <p:sp>
            <p:nvSpPr>
              <p:cNvPr id="75"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76"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grpSp>
      <p:grpSp>
        <p:nvGrpSpPr>
          <p:cNvPr id="85" name="Group 84"/>
          <p:cNvGrpSpPr/>
          <p:nvPr/>
        </p:nvGrpSpPr>
        <p:grpSpPr>
          <a:xfrm>
            <a:off x="1032649" y="1561972"/>
            <a:ext cx="3210700" cy="1631198"/>
            <a:chOff x="14570914" y="6415546"/>
            <a:chExt cx="6421400" cy="3262396"/>
          </a:xfrm>
        </p:grpSpPr>
        <p:grpSp>
          <p:nvGrpSpPr>
            <p:cNvPr id="86" name="Group 85"/>
            <p:cNvGrpSpPr/>
            <p:nvPr/>
          </p:nvGrpSpPr>
          <p:grpSpPr>
            <a:xfrm>
              <a:off x="14570914" y="6527320"/>
              <a:ext cx="1404923" cy="1294259"/>
              <a:chOff x="14726874" y="6750120"/>
              <a:chExt cx="1404923" cy="1294259"/>
            </a:xfrm>
          </p:grpSpPr>
          <p:grpSp>
            <p:nvGrpSpPr>
              <p:cNvPr id="94" name="Group 93"/>
              <p:cNvGrpSpPr/>
              <p:nvPr/>
            </p:nvGrpSpPr>
            <p:grpSpPr>
              <a:xfrm>
                <a:off x="14726874" y="6750120"/>
                <a:ext cx="1404923" cy="1294259"/>
                <a:chOff x="13296063" y="10607541"/>
                <a:chExt cx="1265763" cy="1166060"/>
              </a:xfrm>
              <a:solidFill>
                <a:schemeClr val="accent2"/>
              </a:solidFill>
            </p:grpSpPr>
            <p:sp>
              <p:nvSpPr>
                <p:cNvPr id="96"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97" name="Freeform 270"/>
                <p:cNvSpPr>
                  <a:spLocks noChangeArrowheads="1"/>
                </p:cNvSpPr>
                <p:nvPr/>
              </p:nvSpPr>
              <p:spPr bwMode="auto">
                <a:xfrm>
                  <a:off x="13296063"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1"/>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95" name="Freeform 116"/>
              <p:cNvSpPr>
                <a:spLocks noChangeArrowheads="1"/>
              </p:cNvSpPr>
              <p:nvPr/>
            </p:nvSpPr>
            <p:spPr bwMode="auto">
              <a:xfrm>
                <a:off x="15109716" y="7080184"/>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87" name="TextBox 86"/>
            <p:cNvSpPr txBox="1"/>
            <p:nvPr/>
          </p:nvSpPr>
          <p:spPr>
            <a:xfrm>
              <a:off x="16311252" y="6415546"/>
              <a:ext cx="4681062" cy="3262396"/>
            </a:xfrm>
            <a:prstGeom prst="rect">
              <a:avLst/>
            </a:prstGeom>
            <a:noFill/>
          </p:spPr>
          <p:txBody>
            <a:bodyPr wrap="square" lIns="91422" tIns="45711" rIns="91422" bIns="45711" rtlCol="0">
              <a:spAutoFit/>
            </a:bodyPr>
            <a:lstStyle/>
            <a:p>
              <a:r>
                <a:rPr lang="en-US" altLang="zh-CN" sz="2500" dirty="0">
                  <a:latin typeface="微软雅黑 Light" panose="020B0502040204020203" pitchFamily="34" charset="-122"/>
                  <a:ea typeface="微软雅黑 Light" panose="020B0502040204020203" pitchFamily="34" charset="-122"/>
                </a:rPr>
                <a:t>AST </a:t>
              </a:r>
              <a:r>
                <a:rPr lang="zh-CN" altLang="en-US" sz="2500" dirty="0">
                  <a:latin typeface="微软雅黑 Light" panose="020B0502040204020203" pitchFamily="34" charset="-122"/>
                  <a:ea typeface="微软雅黑 Light" panose="020B0502040204020203" pitchFamily="34" charset="-122"/>
                </a:rPr>
                <a:t>地址空间转换</a:t>
              </a:r>
              <a:endParaRPr lang="en-US" altLang="zh-CN" sz="2500" dirty="0">
                <a:latin typeface="微软雅黑 Light" panose="020B0502040204020203" pitchFamily="34" charset="-122"/>
                <a:ea typeface="微软雅黑 Light" panose="020B0502040204020203" pitchFamily="34" charset="-122"/>
              </a:endParaRPr>
            </a:p>
            <a:p>
              <a:r>
                <a:rPr lang="zh-CN" altLang="en-US" sz="2500" dirty="0">
                  <a:latin typeface="微软雅黑 Light" panose="020B0502040204020203" pitchFamily="34" charset="-122"/>
                  <a:ea typeface="微软雅黑 Light" panose="020B0502040204020203" pitchFamily="34" charset="-122"/>
                </a:rPr>
                <a:t>解决了实时协作的冲突问题</a:t>
              </a:r>
            </a:p>
          </p:txBody>
        </p:sp>
      </p:grpSp>
      <p:grpSp>
        <p:nvGrpSpPr>
          <p:cNvPr id="98" name="Group 1104"/>
          <p:cNvGrpSpPr>
            <a:grpSpLocks noChangeAspect="1"/>
          </p:cNvGrpSpPr>
          <p:nvPr/>
        </p:nvGrpSpPr>
        <p:grpSpPr>
          <a:xfrm>
            <a:off x="7927424" y="1349394"/>
            <a:ext cx="2992891" cy="4435446"/>
            <a:chOff x="0" y="0"/>
            <a:chExt cx="6591305" cy="9765731"/>
          </a:xfrm>
        </p:grpSpPr>
        <p:grpSp>
          <p:nvGrpSpPr>
            <p:cNvPr id="99" name="Group 1102"/>
            <p:cNvGrpSpPr/>
            <p:nvPr/>
          </p:nvGrpSpPr>
          <p:grpSpPr>
            <a:xfrm>
              <a:off x="0" y="0"/>
              <a:ext cx="6591305" cy="9765731"/>
              <a:chOff x="0" y="0"/>
              <a:chExt cx="6591304" cy="9765730"/>
            </a:xfrm>
          </p:grpSpPr>
          <p:pic>
            <p:nvPicPr>
              <p:cNvPr id="101" name="Mini-iPad-B&amp;W-Mockup.png"/>
              <p:cNvPicPr/>
              <p:nvPr/>
            </p:nvPicPr>
            <p:blipFill>
              <a:blip r:embed="rId3">
                <a:extLst/>
              </a:blip>
              <a:stretch>
                <a:fillRect/>
              </a:stretch>
            </p:blipFill>
            <p:spPr>
              <a:xfrm>
                <a:off x="0" y="0"/>
                <a:ext cx="6591304" cy="9765730"/>
              </a:xfrm>
              <a:prstGeom prst="rect">
                <a:avLst/>
              </a:prstGeom>
              <a:ln w="12700" cap="flat">
                <a:noFill/>
                <a:miter lim="400000"/>
              </a:ln>
              <a:effectLst/>
            </p:spPr>
          </p:pic>
          <p:sp>
            <p:nvSpPr>
              <p:cNvPr id="102"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2000" dirty="0">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a:endParaRPr>
              </a:p>
            </p:txBody>
          </p:sp>
        </p:grpSp>
        <p:pic>
          <p:nvPicPr>
            <p:cNvPr id="100" name="placeholder.png"/>
            <p:cNvPicPr/>
            <p:nvPr/>
          </p:nvPicPr>
          <p:blipFill>
            <a:blip r:embed="rId4">
              <a:extLst/>
            </a:blip>
            <a:srcRect l="29020" r="29020"/>
            <a:stretch>
              <a:fillRect/>
            </a:stretch>
          </p:blipFill>
          <p:spPr>
            <a:xfrm>
              <a:off x="337669" y="969500"/>
              <a:ext cx="5911543" cy="7924801"/>
            </a:xfrm>
            <a:prstGeom prst="rect">
              <a:avLst/>
            </a:prstGeom>
            <a:ln w="12700" cap="flat">
              <a:noFill/>
              <a:miter lim="400000"/>
            </a:ln>
            <a:effectLst/>
          </p:spPr>
        </p:pic>
      </p:grpSp>
      <p:grpSp>
        <p:nvGrpSpPr>
          <p:cNvPr id="111" name="Group 110"/>
          <p:cNvGrpSpPr/>
          <p:nvPr/>
        </p:nvGrpSpPr>
        <p:grpSpPr>
          <a:xfrm>
            <a:off x="5541689" y="220633"/>
            <a:ext cx="1108619" cy="854694"/>
            <a:chOff x="11059616" y="483017"/>
            <a:chExt cx="2217238" cy="1709387"/>
          </a:xfrm>
        </p:grpSpPr>
        <p:sp>
          <p:nvSpPr>
            <p:cNvPr id="112" name="TextBox 111"/>
            <p:cNvSpPr txBox="1"/>
            <p:nvPr/>
          </p:nvSpPr>
          <p:spPr>
            <a:xfrm>
              <a:off x="11059616" y="483017"/>
              <a:ext cx="2217238" cy="1323423"/>
            </a:xfrm>
            <a:prstGeom prst="rect">
              <a:avLst/>
            </a:prstGeom>
            <a:noFill/>
          </p:spPr>
          <p:txBody>
            <a:bodyPr wrap="none" lIns="45711" tIns="22856" rIns="45711" bIns="22856" rtlCol="0">
              <a:spAutoFit/>
            </a:bodyPr>
            <a:lstStyle/>
            <a:p>
              <a:pPr algn="ctr" defTabSz="914217"/>
              <a:r>
                <a:rPr lang="en-US" sz="4000" b="1" dirty="0">
                  <a:solidFill>
                    <a:srgbClr val="445469"/>
                  </a:solidFill>
                  <a:latin typeface="微软雅黑" panose="020B0503020204020204" pitchFamily="34" charset="-122"/>
                  <a:ea typeface="微软雅黑"/>
                  <a:cs typeface="Aparajita" panose="020B0604020202020204" pitchFamily="34" charset="0"/>
                </a:rPr>
                <a:t>AST</a:t>
              </a:r>
              <a:endParaRPr lang="id-ID" sz="4000" b="1" dirty="0">
                <a:solidFill>
                  <a:srgbClr val="445469"/>
                </a:solidFill>
                <a:latin typeface="微软雅黑" panose="020B0503020204020204" pitchFamily="34" charset="-122"/>
                <a:ea typeface="微软雅黑"/>
                <a:cs typeface="Aparajita" panose="020B0604020202020204" pitchFamily="34" charset="0"/>
              </a:endParaRPr>
            </a:p>
          </p:txBody>
        </p:sp>
        <p:sp>
          <p:nvSpPr>
            <p:cNvPr id="113" name="Rectangle 112"/>
            <p:cNvSpPr/>
            <p:nvPr/>
          </p:nvSpPr>
          <p:spPr>
            <a:xfrm>
              <a:off x="11391714" y="2100966"/>
              <a:ext cx="1553038"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微软雅黑" panose="020B0503020204020204" pitchFamily="34" charset="-122"/>
                <a:ea typeface="微软雅黑"/>
              </a:endParaRPr>
            </a:p>
          </p:txBody>
        </p:sp>
      </p:grpSp>
      <p:pic>
        <p:nvPicPr>
          <p:cNvPr id="3" name="图片占位符 2"/>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13" b="13"/>
          <a:stretch>
            <a:fillRect/>
          </a:stretch>
        </p:blipFill>
        <p:spPr>
          <a:xfrm>
            <a:off x="8092654" y="1789726"/>
            <a:ext cx="2670196" cy="3599324"/>
          </a:xfrm>
        </p:spPr>
      </p:pic>
      <p:sp>
        <p:nvSpPr>
          <p:cNvPr id="103" name="TextBox 86">
            <a:extLst>
              <a:ext uri="{FF2B5EF4-FFF2-40B4-BE49-F238E27FC236}">
                <a16:creationId xmlns:a16="http://schemas.microsoft.com/office/drawing/2014/main" id="{843FCE90-D147-448E-941D-9B2BCC5E50B4}"/>
              </a:ext>
            </a:extLst>
          </p:cNvPr>
          <p:cNvSpPr txBox="1"/>
          <p:nvPr/>
        </p:nvSpPr>
        <p:spPr>
          <a:xfrm>
            <a:off x="5098321" y="1561972"/>
            <a:ext cx="2127865" cy="1631198"/>
          </a:xfrm>
          <a:prstGeom prst="rect">
            <a:avLst/>
          </a:prstGeom>
          <a:noFill/>
        </p:spPr>
        <p:txBody>
          <a:bodyPr wrap="square" lIns="91422" tIns="45711" rIns="91422" bIns="45711" rtlCol="0">
            <a:spAutoFit/>
          </a:bodyPr>
          <a:lstStyle/>
          <a:p>
            <a:r>
              <a:rPr lang="zh-CN" altLang="en-US" sz="2500" dirty="0">
                <a:latin typeface="微软雅黑 Light" panose="020B0502040204020203" pitchFamily="34" charset="-122"/>
                <a:ea typeface="微软雅黑 Light" panose="020B0502040204020203" pitchFamily="34" charset="-122"/>
              </a:rPr>
              <a:t>不是通过修正操作来获取操作的正确执行位置</a:t>
            </a:r>
          </a:p>
        </p:txBody>
      </p:sp>
      <p:sp>
        <p:nvSpPr>
          <p:cNvPr id="104" name="TextBox 86">
            <a:extLst>
              <a:ext uri="{FF2B5EF4-FFF2-40B4-BE49-F238E27FC236}">
                <a16:creationId xmlns:a16="http://schemas.microsoft.com/office/drawing/2014/main" id="{557D105B-D80E-42B3-BF69-0124A66488BF}"/>
              </a:ext>
            </a:extLst>
          </p:cNvPr>
          <p:cNvSpPr txBox="1"/>
          <p:nvPr/>
        </p:nvSpPr>
        <p:spPr>
          <a:xfrm>
            <a:off x="1799144" y="3778779"/>
            <a:ext cx="2138351" cy="2785360"/>
          </a:xfrm>
          <a:prstGeom prst="rect">
            <a:avLst/>
          </a:prstGeom>
          <a:noFill/>
        </p:spPr>
        <p:txBody>
          <a:bodyPr wrap="square" lIns="91422" tIns="45711" rIns="91422" bIns="45711" rtlCol="0">
            <a:spAutoFit/>
          </a:bodyPr>
          <a:lstStyle/>
          <a:p>
            <a:r>
              <a:rPr lang="zh-CN" altLang="en-US" sz="2500" dirty="0">
                <a:latin typeface="微软雅黑 Light" panose="020B0502040204020203" pitchFamily="34" charset="-122"/>
                <a:ea typeface="微软雅黑 Light" panose="020B0502040204020203" pitchFamily="34" charset="-122"/>
              </a:rPr>
              <a:t>通过计算文档的地址空间来将文档状态回退到操作产生时的状态来获取操作的执行位置</a:t>
            </a:r>
          </a:p>
        </p:txBody>
      </p:sp>
      <p:sp>
        <p:nvSpPr>
          <p:cNvPr id="105" name="TextBox 86">
            <a:extLst>
              <a:ext uri="{FF2B5EF4-FFF2-40B4-BE49-F238E27FC236}">
                <a16:creationId xmlns:a16="http://schemas.microsoft.com/office/drawing/2014/main" id="{93936AA7-43DB-4E11-B0AD-4BC61E4A6F16}"/>
              </a:ext>
            </a:extLst>
          </p:cNvPr>
          <p:cNvSpPr txBox="1"/>
          <p:nvPr/>
        </p:nvSpPr>
        <p:spPr>
          <a:xfrm>
            <a:off x="5020704" y="3813949"/>
            <a:ext cx="2305207" cy="2785360"/>
          </a:xfrm>
          <a:prstGeom prst="rect">
            <a:avLst/>
          </a:prstGeom>
          <a:noFill/>
        </p:spPr>
        <p:txBody>
          <a:bodyPr wrap="square" lIns="91422" tIns="45711" rIns="91422" bIns="45711" rtlCol="0">
            <a:spAutoFit/>
          </a:bodyPr>
          <a:lstStyle/>
          <a:p>
            <a:r>
              <a:rPr lang="zh-CN" altLang="en-US" sz="2500" dirty="0">
                <a:latin typeface="微软雅黑 Light" panose="020B0502040204020203" pitchFamily="34" charset="-122"/>
                <a:ea typeface="微软雅黑 Light" panose="020B0502040204020203" pitchFamily="34" charset="-122"/>
              </a:rPr>
              <a:t>石墨、 </a:t>
            </a:r>
            <a:r>
              <a:rPr lang="en-US" altLang="zh-CN" sz="2500" dirty="0">
                <a:latin typeface="微软雅黑 Light" panose="020B0502040204020203" pitchFamily="34" charset="-122"/>
                <a:ea typeface="微软雅黑 Light" panose="020B0502040204020203" pitchFamily="34" charset="-122"/>
              </a:rPr>
              <a:t>google drive</a:t>
            </a:r>
            <a:r>
              <a:rPr lang="zh-CN" altLang="en-US" sz="2500" dirty="0">
                <a:latin typeface="微软雅黑 Light" panose="020B0502040204020203" pitchFamily="34" charset="-122"/>
                <a:ea typeface="微软雅黑 Light" panose="020B0502040204020203" pitchFamily="34" charset="-122"/>
              </a:rPr>
              <a:t>、</a:t>
            </a:r>
            <a:r>
              <a:rPr lang="en-US" altLang="zh-CN" sz="2500" dirty="0">
                <a:latin typeface="微软雅黑 Light" panose="020B0502040204020203" pitchFamily="34" charset="-122"/>
                <a:ea typeface="微软雅黑 Light" panose="020B0502040204020203" pitchFamily="34" charset="-122"/>
              </a:rPr>
              <a:t>One drive</a:t>
            </a:r>
            <a:r>
              <a:rPr lang="zh-CN" altLang="en-US" sz="2500" dirty="0">
                <a:latin typeface="微软雅黑 Light" panose="020B0502040204020203" pitchFamily="34" charset="-122"/>
                <a:ea typeface="微软雅黑 Light" panose="020B0502040204020203" pitchFamily="34" charset="-122"/>
              </a:rPr>
              <a:t>都是基于</a:t>
            </a:r>
            <a:r>
              <a:rPr lang="en-US" altLang="zh-CN" sz="2500" dirty="0">
                <a:latin typeface="微软雅黑 Light" panose="020B0502040204020203" pitchFamily="34" charset="-122"/>
                <a:ea typeface="微软雅黑 Light" panose="020B0502040204020203" pitchFamily="34" charset="-122"/>
              </a:rPr>
              <a:t>AST</a:t>
            </a:r>
            <a:r>
              <a:rPr lang="zh-CN" altLang="en-US" sz="2500" dirty="0">
                <a:latin typeface="微软雅黑 Light" panose="020B0502040204020203" pitchFamily="34" charset="-122"/>
                <a:ea typeface="微软雅黑 Light" panose="020B0502040204020203" pitchFamily="34" charset="-122"/>
              </a:rPr>
              <a:t>实现的</a:t>
            </a:r>
            <a:r>
              <a:rPr lang="en-US" altLang="zh-CN" sz="2500" dirty="0">
                <a:latin typeface="微软雅黑 Light" panose="020B0502040204020203" pitchFamily="34" charset="-122"/>
                <a:ea typeface="微软雅黑 Light" panose="020B0502040204020203" pitchFamily="34" charset="-122"/>
              </a:rPr>
              <a:t>,</a:t>
            </a:r>
            <a:r>
              <a:rPr lang="zh-CN" altLang="en-US" sz="2500" dirty="0">
                <a:latin typeface="微软雅黑 Light" panose="020B0502040204020203" pitchFamily="34" charset="-122"/>
                <a:ea typeface="微软雅黑 Light" panose="020B0502040204020203" pitchFamily="34" charset="-122"/>
              </a:rPr>
              <a:t> 已经是达到了商业上可用的级别了</a:t>
            </a:r>
          </a:p>
        </p:txBody>
      </p:sp>
      <p:pic>
        <p:nvPicPr>
          <p:cNvPr id="4" name="图片 3">
            <a:extLst>
              <a:ext uri="{FF2B5EF4-FFF2-40B4-BE49-F238E27FC236}">
                <a16:creationId xmlns:a16="http://schemas.microsoft.com/office/drawing/2014/main" id="{EB790830-00E8-4540-A5D7-A5D6A4D52E5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l="28305" t="6745" r="27749" b="4759"/>
          <a:stretch/>
        </p:blipFill>
        <p:spPr>
          <a:xfrm>
            <a:off x="8083944" y="1791417"/>
            <a:ext cx="2678905" cy="3599324"/>
          </a:xfrm>
          <a:prstGeom prst="rect">
            <a:avLst/>
          </a:prstGeom>
        </p:spPr>
      </p:pic>
    </p:spTree>
    <p:extLst>
      <p:ext uri="{BB962C8B-B14F-4D97-AF65-F5344CB8AC3E}">
        <p14:creationId xmlns:p14="http://schemas.microsoft.com/office/powerpoint/2010/main" val="823554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C22EA-8124-4553-A338-40608CFB6C9A}"/>
              </a:ext>
            </a:extLst>
          </p:cNvPr>
          <p:cNvSpPr>
            <a:spLocks noGrp="1"/>
          </p:cNvSpPr>
          <p:nvPr>
            <p:ph type="title"/>
          </p:nvPr>
        </p:nvSpPr>
        <p:spPr>
          <a:xfrm>
            <a:off x="1210234" y="302511"/>
            <a:ext cx="10515600" cy="1325563"/>
          </a:xfrm>
        </p:spPr>
        <p:txBody>
          <a:bodyPr>
            <a:normAutofit/>
          </a:bodyPr>
          <a:lstStyle/>
          <a:p>
            <a:r>
              <a:rPr lang="zh-CN" altLang="en-US" sz="5400" dirty="0">
                <a:latin typeface="微软雅黑" panose="020B0503020204020204" pitchFamily="34" charset="-122"/>
                <a:ea typeface="微软雅黑" panose="020B0503020204020204" pitchFamily="34" charset="-122"/>
              </a:rPr>
              <a:t>目录</a:t>
            </a:r>
          </a:p>
        </p:txBody>
      </p:sp>
      <p:sp>
        <p:nvSpPr>
          <p:cNvPr id="5" name="矩形 4">
            <a:extLst>
              <a:ext uri="{FF2B5EF4-FFF2-40B4-BE49-F238E27FC236}">
                <a16:creationId xmlns:a16="http://schemas.microsoft.com/office/drawing/2014/main" id="{254EADE2-3EA2-4F94-996B-A1F28EA31131}"/>
              </a:ext>
            </a:extLst>
          </p:cNvPr>
          <p:cNvSpPr/>
          <p:nvPr/>
        </p:nvSpPr>
        <p:spPr>
          <a:xfrm>
            <a:off x="0" y="1825625"/>
            <a:ext cx="12192000" cy="3849034"/>
          </a:xfrm>
          <a:prstGeom prst="rect">
            <a:avLst/>
          </a:prstGeom>
          <a:solidFill>
            <a:srgbClr val="E7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A52D4E2-F228-42AA-B0A0-A6A7EBE048E0}"/>
              </a:ext>
            </a:extLst>
          </p:cNvPr>
          <p:cNvSpPr txBox="1"/>
          <p:nvPr/>
        </p:nvSpPr>
        <p:spPr>
          <a:xfrm>
            <a:off x="1210234" y="2097741"/>
            <a:ext cx="1398494" cy="1569660"/>
          </a:xfrm>
          <a:prstGeom prst="rect">
            <a:avLst/>
          </a:prstGeom>
          <a:noFill/>
        </p:spPr>
        <p:txBody>
          <a:bodyPr wrap="square" rtlCol="0">
            <a:spAutoFit/>
          </a:bodyPr>
          <a:lstStyle/>
          <a:p>
            <a:r>
              <a:rPr lang="en-US" altLang="zh-CN" sz="9600" dirty="0">
                <a:solidFill>
                  <a:srgbClr val="1EA185"/>
                </a:solidFill>
                <a:latin typeface="Arial Black" panose="020B0A04020102020204" pitchFamily="34" charset="0"/>
              </a:rPr>
              <a:t>1</a:t>
            </a:r>
            <a:endParaRPr lang="zh-CN" altLang="en-US" sz="9600" dirty="0">
              <a:solidFill>
                <a:srgbClr val="1EA185"/>
              </a:solidFill>
              <a:latin typeface="Arial Black" panose="020B0A04020102020204" pitchFamily="34" charset="0"/>
            </a:endParaRPr>
          </a:p>
        </p:txBody>
      </p:sp>
      <p:sp>
        <p:nvSpPr>
          <p:cNvPr id="10" name="矩形 9">
            <a:extLst>
              <a:ext uri="{FF2B5EF4-FFF2-40B4-BE49-F238E27FC236}">
                <a16:creationId xmlns:a16="http://schemas.microsoft.com/office/drawing/2014/main" id="{CBEFEFF1-B59D-4ECE-A3B6-C3AF094987EC}"/>
              </a:ext>
            </a:extLst>
          </p:cNvPr>
          <p:cNvSpPr/>
          <p:nvPr/>
        </p:nvSpPr>
        <p:spPr>
          <a:xfrm>
            <a:off x="2275340" y="2696598"/>
            <a:ext cx="2236510" cy="707886"/>
          </a:xfrm>
          <a:prstGeom prst="rect">
            <a:avLst/>
          </a:prstGeom>
        </p:spPr>
        <p:txBody>
          <a:bodyPr wrap="none">
            <a:spAutoFit/>
          </a:bodyPr>
          <a:lstStyle/>
          <a:p>
            <a:r>
              <a:rPr kumimoji="1" lang="zh-CN" altLang="en-US" sz="4000" dirty="0">
                <a:latin typeface="微软雅黑" panose="020B0503020204020204" pitchFamily="34" charset="-122"/>
                <a:ea typeface="微软雅黑" panose="020B0503020204020204" pitchFamily="34" charset="-122"/>
              </a:rPr>
              <a:t>项目背景</a:t>
            </a:r>
            <a:endParaRPr lang="zh-CN" altLang="en-US" sz="4000" dirty="0"/>
          </a:p>
        </p:txBody>
      </p:sp>
      <p:sp>
        <p:nvSpPr>
          <p:cNvPr id="11" name="文本框 10">
            <a:extLst>
              <a:ext uri="{FF2B5EF4-FFF2-40B4-BE49-F238E27FC236}">
                <a16:creationId xmlns:a16="http://schemas.microsoft.com/office/drawing/2014/main" id="{BDB48B10-9757-47DA-946C-D8FFA187BA6B}"/>
              </a:ext>
            </a:extLst>
          </p:cNvPr>
          <p:cNvSpPr txBox="1"/>
          <p:nvPr/>
        </p:nvSpPr>
        <p:spPr>
          <a:xfrm>
            <a:off x="6541922" y="2095353"/>
            <a:ext cx="1398494" cy="1569660"/>
          </a:xfrm>
          <a:prstGeom prst="rect">
            <a:avLst/>
          </a:prstGeom>
          <a:noFill/>
        </p:spPr>
        <p:txBody>
          <a:bodyPr wrap="square" rtlCol="0">
            <a:spAutoFit/>
          </a:bodyPr>
          <a:lstStyle/>
          <a:p>
            <a:r>
              <a:rPr lang="en-US" altLang="zh-CN" sz="9600" dirty="0">
                <a:solidFill>
                  <a:srgbClr val="1EA185"/>
                </a:solidFill>
                <a:latin typeface="Arial Black" panose="020B0A04020102020204" pitchFamily="34" charset="0"/>
              </a:rPr>
              <a:t>3</a:t>
            </a:r>
            <a:endParaRPr lang="zh-CN" altLang="en-US" sz="9600" dirty="0">
              <a:solidFill>
                <a:srgbClr val="1EA185"/>
              </a:solidFill>
              <a:latin typeface="Arial Black" panose="020B0A04020102020204" pitchFamily="34" charset="0"/>
            </a:endParaRPr>
          </a:p>
        </p:txBody>
      </p:sp>
      <p:sp>
        <p:nvSpPr>
          <p:cNvPr id="12" name="文本框 11">
            <a:extLst>
              <a:ext uri="{FF2B5EF4-FFF2-40B4-BE49-F238E27FC236}">
                <a16:creationId xmlns:a16="http://schemas.microsoft.com/office/drawing/2014/main" id="{9DB91E5C-9185-4487-A236-72F267F1F4DF}"/>
              </a:ext>
            </a:extLst>
          </p:cNvPr>
          <p:cNvSpPr txBox="1"/>
          <p:nvPr/>
        </p:nvSpPr>
        <p:spPr>
          <a:xfrm>
            <a:off x="1210234" y="3949320"/>
            <a:ext cx="1398494" cy="1569660"/>
          </a:xfrm>
          <a:prstGeom prst="rect">
            <a:avLst/>
          </a:prstGeom>
          <a:noFill/>
        </p:spPr>
        <p:txBody>
          <a:bodyPr wrap="square" rtlCol="0">
            <a:spAutoFit/>
          </a:bodyPr>
          <a:lstStyle/>
          <a:p>
            <a:r>
              <a:rPr lang="en-US" altLang="zh-CN" sz="9600" dirty="0">
                <a:solidFill>
                  <a:srgbClr val="1EA185"/>
                </a:solidFill>
                <a:latin typeface="Arial Black" panose="020B0A04020102020204" pitchFamily="34" charset="0"/>
              </a:rPr>
              <a:t>2</a:t>
            </a:r>
            <a:endParaRPr lang="zh-CN" altLang="en-US" sz="9600" dirty="0">
              <a:solidFill>
                <a:srgbClr val="1EA185"/>
              </a:solidFill>
              <a:latin typeface="Arial Black" panose="020B0A04020102020204" pitchFamily="34" charset="0"/>
            </a:endParaRPr>
          </a:p>
        </p:txBody>
      </p:sp>
      <p:sp>
        <p:nvSpPr>
          <p:cNvPr id="13" name="文本框 12">
            <a:extLst>
              <a:ext uri="{FF2B5EF4-FFF2-40B4-BE49-F238E27FC236}">
                <a16:creationId xmlns:a16="http://schemas.microsoft.com/office/drawing/2014/main" id="{C564B8ED-C778-4EB8-BD44-AD55AE07BEA1}"/>
              </a:ext>
            </a:extLst>
          </p:cNvPr>
          <p:cNvSpPr txBox="1"/>
          <p:nvPr/>
        </p:nvSpPr>
        <p:spPr>
          <a:xfrm>
            <a:off x="6468034" y="3949320"/>
            <a:ext cx="1398494" cy="1569660"/>
          </a:xfrm>
          <a:prstGeom prst="rect">
            <a:avLst/>
          </a:prstGeom>
          <a:noFill/>
        </p:spPr>
        <p:txBody>
          <a:bodyPr wrap="square" rtlCol="0">
            <a:spAutoFit/>
          </a:bodyPr>
          <a:lstStyle/>
          <a:p>
            <a:r>
              <a:rPr lang="en-US" altLang="zh-CN" sz="9600" dirty="0">
                <a:solidFill>
                  <a:srgbClr val="1EA185"/>
                </a:solidFill>
                <a:latin typeface="Arial Black" panose="020B0A04020102020204" pitchFamily="34" charset="0"/>
              </a:rPr>
              <a:t>4</a:t>
            </a:r>
            <a:endParaRPr lang="zh-CN" altLang="en-US" sz="9600" dirty="0">
              <a:solidFill>
                <a:srgbClr val="1EA185"/>
              </a:solidFill>
              <a:latin typeface="Arial Black" panose="020B0A04020102020204" pitchFamily="34" charset="0"/>
            </a:endParaRPr>
          </a:p>
        </p:txBody>
      </p:sp>
      <p:sp>
        <p:nvSpPr>
          <p:cNvPr id="14" name="矩形 13">
            <a:extLst>
              <a:ext uri="{FF2B5EF4-FFF2-40B4-BE49-F238E27FC236}">
                <a16:creationId xmlns:a16="http://schemas.microsoft.com/office/drawing/2014/main" id="{E2F0CDC1-A1C8-453D-A9F4-BCBCF3BB1BA5}"/>
              </a:ext>
            </a:extLst>
          </p:cNvPr>
          <p:cNvSpPr/>
          <p:nvPr/>
        </p:nvSpPr>
        <p:spPr>
          <a:xfrm>
            <a:off x="2361853" y="4448545"/>
            <a:ext cx="2236510" cy="707886"/>
          </a:xfrm>
          <a:prstGeom prst="rect">
            <a:avLst/>
          </a:prstGeom>
        </p:spPr>
        <p:txBody>
          <a:bodyPr wrap="none">
            <a:spAutoFit/>
          </a:bodyPr>
          <a:lstStyle/>
          <a:p>
            <a:r>
              <a:rPr kumimoji="1" lang="zh-CN" altLang="en-US" sz="4000" dirty="0">
                <a:latin typeface="微软雅黑" panose="020B0503020204020204" pitchFamily="34" charset="-122"/>
                <a:ea typeface="微软雅黑" panose="020B0503020204020204" pitchFamily="34" charset="-122"/>
              </a:rPr>
              <a:t>项目简介</a:t>
            </a:r>
            <a:endParaRPr kumimoji="1" lang="en-US" altLang="zh-CN" sz="40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8A8D00D-9438-4D79-BBFC-877ABF4AB559}"/>
              </a:ext>
            </a:extLst>
          </p:cNvPr>
          <p:cNvSpPr/>
          <p:nvPr/>
        </p:nvSpPr>
        <p:spPr>
          <a:xfrm>
            <a:off x="7866528" y="4448545"/>
            <a:ext cx="3262432" cy="707886"/>
          </a:xfrm>
          <a:prstGeom prst="rect">
            <a:avLst/>
          </a:prstGeom>
        </p:spPr>
        <p:txBody>
          <a:bodyPr wrap="none">
            <a:spAutoFit/>
          </a:bodyPr>
          <a:lstStyle/>
          <a:p>
            <a:r>
              <a:rPr kumimoji="1" lang="zh-CN" altLang="en-US" sz="4000" dirty="0">
                <a:latin typeface="微软雅黑" panose="020B0503020204020204" pitchFamily="34" charset="-122"/>
                <a:ea typeface="微软雅黑" panose="020B0503020204020204" pitchFamily="34" charset="-122"/>
              </a:rPr>
              <a:t>项目技术背景</a:t>
            </a:r>
            <a:endParaRPr lang="zh-CN" altLang="en-US" sz="4000" dirty="0"/>
          </a:p>
        </p:txBody>
      </p:sp>
      <p:sp>
        <p:nvSpPr>
          <p:cNvPr id="16" name="矩形 15">
            <a:extLst>
              <a:ext uri="{FF2B5EF4-FFF2-40B4-BE49-F238E27FC236}">
                <a16:creationId xmlns:a16="http://schemas.microsoft.com/office/drawing/2014/main" id="{6E131ABA-4F95-401C-A23C-AE2904FB999C}"/>
              </a:ext>
            </a:extLst>
          </p:cNvPr>
          <p:cNvSpPr/>
          <p:nvPr/>
        </p:nvSpPr>
        <p:spPr>
          <a:xfrm>
            <a:off x="7866528" y="2552950"/>
            <a:ext cx="1723549" cy="707886"/>
          </a:xfrm>
          <a:prstGeom prst="rect">
            <a:avLst/>
          </a:prstGeom>
        </p:spPr>
        <p:txBody>
          <a:bodyPr wrap="none">
            <a:spAutoFit/>
          </a:bodyPr>
          <a:lstStyle/>
          <a:p>
            <a:r>
              <a:rPr kumimoji="1" lang="zh-CN" altLang="en-US" sz="4000" dirty="0">
                <a:latin typeface="微软雅黑" panose="020B0503020204020204" pitchFamily="34" charset="-122"/>
                <a:ea typeface="微软雅黑" panose="020B0503020204020204" pitchFamily="34" charset="-122"/>
              </a:rPr>
              <a:t>创新点</a:t>
            </a:r>
            <a:endParaRPr lang="zh-CN" altLang="en-US" sz="4000" dirty="0"/>
          </a:p>
        </p:txBody>
      </p:sp>
    </p:spTree>
    <p:extLst>
      <p:ext uri="{BB962C8B-B14F-4D97-AF65-F5344CB8AC3E}">
        <p14:creationId xmlns:p14="http://schemas.microsoft.com/office/powerpoint/2010/main" val="736099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532" b="7532"/>
          <a:stretch>
            <a:fillRect/>
          </a:stretch>
        </p:blipFill>
        <p:spPr/>
      </p:pic>
      <p:sp>
        <p:nvSpPr>
          <p:cNvPr id="24" name="Rectangle 23"/>
          <p:cNvSpPr/>
          <p:nvPr/>
        </p:nvSpPr>
        <p:spPr>
          <a:xfrm rot="10800000">
            <a:off x="4929243" y="0"/>
            <a:ext cx="5357872" cy="6858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1"/>
            <a:endParaRPr lang="en-US">
              <a:solidFill>
                <a:srgbClr val="FFFFFF"/>
              </a:solidFill>
              <a:latin typeface="Arial" panose="020B0604020202020204"/>
            </a:endParaRPr>
          </a:p>
        </p:txBody>
      </p:sp>
      <p:sp>
        <p:nvSpPr>
          <p:cNvPr id="3" name="Footer Placeholder 2"/>
          <p:cNvSpPr>
            <a:spLocks noGrp="1"/>
          </p:cNvSpPr>
          <p:nvPr>
            <p:ph type="ftr" sz="quarter" idx="11"/>
          </p:nvPr>
        </p:nvSpPr>
        <p:spPr/>
        <p:txBody>
          <a:bodyPr/>
          <a:lstStyle/>
          <a:p>
            <a:r>
              <a:rPr lang="en-US">
                <a:solidFill>
                  <a:srgbClr val="FFFFFF">
                    <a:lumMod val="65000"/>
                  </a:srgbClr>
                </a:solidFill>
              </a:rPr>
              <a:t>© Vizualus. All Rights Reserved.</a:t>
            </a:r>
          </a:p>
        </p:txBody>
      </p:sp>
      <p:sp>
        <p:nvSpPr>
          <p:cNvPr id="2" name="Slide Number Placeholder 1"/>
          <p:cNvSpPr>
            <a:spLocks noGrp="1"/>
          </p:cNvSpPr>
          <p:nvPr>
            <p:ph type="sldNum" sz="quarter" idx="12"/>
          </p:nvPr>
        </p:nvSpPr>
        <p:spPr/>
        <p:txBody>
          <a:bodyPr/>
          <a:lstStyle/>
          <a:p>
            <a:pPr defTabSz="914341"/>
            <a:fld id="{86CB4B4D-7CA3-9044-876B-883B54F8677D}" type="slidenum">
              <a:rPr lang="uk-UA">
                <a:solidFill>
                  <a:srgbClr val="FFFFFF">
                    <a:lumMod val="65000"/>
                  </a:srgbClr>
                </a:solidFill>
              </a:rPr>
              <a:pPr defTabSz="914341"/>
              <a:t>20</a:t>
            </a:fld>
            <a:endParaRPr lang="uk-UA">
              <a:solidFill>
                <a:srgbClr val="FFFFFF">
                  <a:lumMod val="65000"/>
                </a:srgbClr>
              </a:solidFill>
            </a:endParaRPr>
          </a:p>
        </p:txBody>
      </p:sp>
      <p:sp>
        <p:nvSpPr>
          <p:cNvPr id="13" name="Shape 127"/>
          <p:cNvSpPr/>
          <p:nvPr/>
        </p:nvSpPr>
        <p:spPr>
          <a:xfrm>
            <a:off x="5357863" y="667643"/>
            <a:ext cx="6152459" cy="5522715"/>
          </a:xfrm>
          <a:prstGeom prst="rect">
            <a:avLst/>
          </a:prstGeom>
          <a:solidFill>
            <a:srgbClr val="F29B26"/>
          </a:solidFill>
          <a:ln w="12700">
            <a:miter lim="400000"/>
          </a:ln>
        </p:spPr>
        <p:txBody>
          <a:bodyPr lIns="25399" tIns="25399" rIns="25399" bIns="25399" anchor="ctr"/>
          <a:lstStyle/>
          <a:p>
            <a:pPr algn="ctr" defTabSz="412724" hangingPunct="0">
              <a:defRPr sz="3200">
                <a:solidFill>
                  <a:srgbClr val="FFFFFF"/>
                </a:solidFill>
              </a:defRPr>
            </a:pPr>
            <a:endParaRPr sz="1600" kern="0">
              <a:solidFill>
                <a:srgbClr val="FFFFFF"/>
              </a:solidFill>
              <a:latin typeface="Arial" panose="020B0604020202020204"/>
              <a:sym typeface="Helvetica Light"/>
            </a:endParaRPr>
          </a:p>
        </p:txBody>
      </p:sp>
      <p:sp>
        <p:nvSpPr>
          <p:cNvPr id="21" name="Shape 121"/>
          <p:cNvSpPr/>
          <p:nvPr/>
        </p:nvSpPr>
        <p:spPr>
          <a:xfrm>
            <a:off x="5959923" y="1087188"/>
            <a:ext cx="4706415" cy="2142316"/>
          </a:xfrm>
          <a:prstGeom prst="rect">
            <a:avLst/>
          </a:prstGeom>
          <a:ln w="12700">
            <a:miter lim="400000"/>
          </a:ln>
          <a:extLst>
            <a:ext uri="{C572A759-6A51-4108-AA02-DFA0A04FC94B}">
              <ma14:wrappingTextBoxFlag xmlns:ma14="http://schemas.microsoft.com/office/mac/drawingml/2011/main" xmlns="" val="1"/>
            </a:ext>
          </a:extLst>
        </p:spPr>
        <p:txBody>
          <a:bodyPr wrap="none" lIns="25399" tIns="25399" rIns="25399" bIns="25399" anchor="ctr">
            <a:spAutoFit/>
          </a:bodyPr>
          <a:lstStyle/>
          <a:p>
            <a:pPr defTabSz="412724" hangingPunct="0">
              <a:lnSpc>
                <a:spcPct val="114000"/>
              </a:lnSpc>
              <a:defRPr sz="12400" cap="all">
                <a:solidFill>
                  <a:srgbClr val="343E47"/>
                </a:solidFill>
                <a:latin typeface="Roboto Black"/>
                <a:ea typeface="Roboto Black"/>
                <a:cs typeface="Roboto Black"/>
                <a:sym typeface="Roboto Black"/>
              </a:defRPr>
            </a:pPr>
            <a:r>
              <a:rPr lang="zh-CN" altLang="en-US" sz="6200" b="1" kern="0" cap="all" spc="-150" dirty="0">
                <a:solidFill>
                  <a:srgbClr val="FFFFFF"/>
                </a:solidFill>
                <a:latin typeface="Arial" charset="0"/>
                <a:ea typeface="Arial" charset="0"/>
                <a:cs typeface="Arial" charset="0"/>
                <a:sym typeface="Roboto Black"/>
              </a:rPr>
              <a:t>请批评指正！</a:t>
            </a:r>
            <a:endParaRPr lang="en-US" altLang="zh-CN" sz="6200" b="1" kern="0" cap="all" spc="-150" dirty="0">
              <a:solidFill>
                <a:srgbClr val="FFFFFF"/>
              </a:solidFill>
              <a:latin typeface="Arial" charset="0"/>
              <a:ea typeface="Arial" charset="0"/>
              <a:cs typeface="Arial" charset="0"/>
              <a:sym typeface="Roboto Black"/>
            </a:endParaRPr>
          </a:p>
          <a:p>
            <a:pPr defTabSz="412724" hangingPunct="0">
              <a:lnSpc>
                <a:spcPct val="114000"/>
              </a:lnSpc>
              <a:defRPr sz="12400" cap="all">
                <a:solidFill>
                  <a:srgbClr val="343E47"/>
                </a:solidFill>
                <a:latin typeface="Roboto Black"/>
                <a:ea typeface="Roboto Black"/>
                <a:cs typeface="Roboto Black"/>
                <a:sym typeface="Roboto Black"/>
              </a:defRPr>
            </a:pPr>
            <a:r>
              <a:rPr lang="zh-CN" altLang="en-US" sz="6200" b="1" kern="0" cap="all" spc="-150" dirty="0">
                <a:solidFill>
                  <a:srgbClr val="FFFFFF"/>
                </a:solidFill>
                <a:latin typeface="Arial" charset="0"/>
                <a:ea typeface="Arial" charset="0"/>
                <a:cs typeface="Arial" charset="0"/>
                <a:sym typeface="Roboto Black"/>
              </a:rPr>
              <a:t>谢谢！</a:t>
            </a:r>
            <a:endParaRPr sz="6200" b="1" kern="0" cap="all" spc="-150" dirty="0">
              <a:solidFill>
                <a:srgbClr val="FFFFFF"/>
              </a:solidFill>
              <a:latin typeface="Arial" charset="0"/>
              <a:ea typeface="Arial" charset="0"/>
              <a:cs typeface="Arial" charset="0"/>
              <a:sym typeface="Roboto Black"/>
            </a:endParaRPr>
          </a:p>
        </p:txBody>
      </p:sp>
      <p:cxnSp>
        <p:nvCxnSpPr>
          <p:cNvPr id="26" name="Straight Connector 25"/>
          <p:cNvCxnSpPr/>
          <p:nvPr/>
        </p:nvCxnSpPr>
        <p:spPr>
          <a:xfrm>
            <a:off x="5946694" y="3329991"/>
            <a:ext cx="41974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Shape 125"/>
          <p:cNvSpPr/>
          <p:nvPr/>
        </p:nvSpPr>
        <p:spPr>
          <a:xfrm>
            <a:off x="5946694" y="3484639"/>
            <a:ext cx="5054663" cy="702308"/>
          </a:xfrm>
          <a:prstGeom prst="rect">
            <a:avLst/>
          </a:prstGeom>
          <a:ln w="12700">
            <a:miter lim="400000"/>
          </a:ln>
          <a:extLst>
            <a:ext uri="{C572A759-6A51-4108-AA02-DFA0A04FC94B}">
              <ma14:wrappingTextBoxFlag xmlns:ma14="http://schemas.microsoft.com/office/mac/drawingml/2011/main" xmlns="" val="1"/>
            </a:ext>
          </a:extLst>
        </p:spPr>
        <p:txBody>
          <a:bodyPr wrap="square" lIns="22859" rIns="22859">
            <a:spAutoFit/>
          </a:bodyPr>
          <a:lstStyle/>
          <a:p>
            <a:pPr defTabSz="914341" hangingPunct="0">
              <a:lnSpc>
                <a:spcPct val="150000"/>
              </a:lnSpc>
            </a:pPr>
            <a:r>
              <a:rPr lang="en-US" sz="2995" b="1" kern="0" dirty="0">
                <a:solidFill>
                  <a:srgbClr val="FFFFFF"/>
                </a:solidFill>
                <a:latin typeface="微软雅黑" panose="020B0503020204020204" pitchFamily="34" charset="-122"/>
                <a:ea typeface="微软雅黑" panose="020B0503020204020204" pitchFamily="34" charset="-122"/>
                <a:cs typeface="Calibri" charset="0"/>
                <a:sym typeface="Helvetica Light"/>
              </a:rPr>
              <a:t>2018-5-4</a:t>
            </a:r>
            <a:endParaRPr sz="2995" b="1" kern="0" dirty="0">
              <a:solidFill>
                <a:srgbClr val="FFFFFF"/>
              </a:solidFill>
              <a:latin typeface="微软雅黑" panose="020B0503020204020204" pitchFamily="34" charset="-122"/>
              <a:ea typeface="微软雅黑" panose="020B0503020204020204" pitchFamily="34" charset="-122"/>
              <a:cs typeface="Calibri" charset="0"/>
              <a:sym typeface="Helvetica Light"/>
            </a:endParaRPr>
          </a:p>
        </p:txBody>
      </p:sp>
    </p:spTree>
    <p:extLst>
      <p:ext uri="{BB962C8B-B14F-4D97-AF65-F5344CB8AC3E}">
        <p14:creationId xmlns:p14="http://schemas.microsoft.com/office/powerpoint/2010/main" val="93529388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28"/>
          <p:cNvGrpSpPr/>
          <p:nvPr/>
        </p:nvGrpSpPr>
        <p:grpSpPr>
          <a:xfrm>
            <a:off x="3006075" y="241509"/>
            <a:ext cx="6179850" cy="1039544"/>
            <a:chOff x="5988388" y="483017"/>
            <a:chExt cx="12359700" cy="2079087"/>
          </a:xfrm>
        </p:grpSpPr>
        <p:sp>
          <p:nvSpPr>
            <p:cNvPr id="30" name="TextBox 29"/>
            <p:cNvSpPr txBox="1"/>
            <p:nvPr/>
          </p:nvSpPr>
          <p:spPr>
            <a:xfrm>
              <a:off x="5988388" y="483017"/>
              <a:ext cx="12359700" cy="1323423"/>
            </a:xfrm>
            <a:prstGeom prst="rect">
              <a:avLst/>
            </a:prstGeom>
            <a:noFill/>
          </p:spPr>
          <p:txBody>
            <a:bodyPr wrap="square" lIns="45711" tIns="22856" rIns="45711" bIns="22856" rtlCol="0">
              <a:spAutoFit/>
            </a:bodyPr>
            <a:lstStyle/>
            <a:p>
              <a:pPr algn="ctr" defTabSz="914217"/>
              <a:r>
                <a:rPr lang="zh-CN" alt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项目</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背景</a:t>
              </a:r>
              <a:endParaRPr 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31" name="Rectangle 3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32"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Project </a:t>
              </a:r>
              <a:r>
                <a:rPr lang="en-US" sz="1550" dirty="0">
                  <a:solidFill>
                    <a:srgbClr val="1EA185"/>
                  </a:solidFill>
                  <a:latin typeface="微软雅黑" panose="020B0503020204020204" pitchFamily="34" charset="-122"/>
                  <a:cs typeface="Aparajita" panose="020B0604020202020204" pitchFamily="34" charset="0"/>
                </a:rPr>
                <a:t>Background</a:t>
              </a:r>
            </a:p>
          </p:txBody>
        </p:sp>
      </p:grpSp>
      <p:grpSp>
        <p:nvGrpSpPr>
          <p:cNvPr id="5" name="组 4"/>
          <p:cNvGrpSpPr/>
          <p:nvPr/>
        </p:nvGrpSpPr>
        <p:grpSpPr>
          <a:xfrm>
            <a:off x="1210879" y="1755673"/>
            <a:ext cx="3217834" cy="4216539"/>
            <a:chOff x="1210879" y="1755673"/>
            <a:chExt cx="3217834" cy="4216539"/>
          </a:xfrm>
        </p:grpSpPr>
        <p:sp>
          <p:nvSpPr>
            <p:cNvPr id="7" name="Rectangle 6"/>
            <p:cNvSpPr/>
            <p:nvPr/>
          </p:nvSpPr>
          <p:spPr>
            <a:xfrm>
              <a:off x="1210879" y="1778705"/>
              <a:ext cx="3205518" cy="4193507"/>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defTabSz="914217"/>
              <a:endParaRPr lang="id-ID" dirty="0">
                <a:solidFill>
                  <a:prstClr val="white"/>
                </a:solidFill>
                <a:latin typeface="微软雅黑" panose="020B0503020204020204" pitchFamily="34" charset="-122"/>
              </a:endParaRPr>
            </a:p>
          </p:txBody>
        </p:sp>
        <p:sp>
          <p:nvSpPr>
            <p:cNvPr id="13" name="TextBox 12"/>
            <p:cNvSpPr txBox="1"/>
            <p:nvPr/>
          </p:nvSpPr>
          <p:spPr>
            <a:xfrm>
              <a:off x="2157501" y="5064662"/>
              <a:ext cx="1449078" cy="353925"/>
            </a:xfrm>
            <a:prstGeom prst="rect">
              <a:avLst/>
            </a:prstGeom>
            <a:noFill/>
          </p:spPr>
          <p:txBody>
            <a:bodyPr wrap="none" lIns="91422" tIns="45711" rIns="91422" bIns="45711" rtlCol="0">
              <a:spAutoFit/>
            </a:bodyPr>
            <a:lstStyle/>
            <a:p>
              <a:pPr algn="ctr" defTabSz="914217"/>
              <a:r>
                <a:rPr lang="id-ID" sz="1700" b="1" dirty="0">
                  <a:solidFill>
                    <a:prstClr val="white">
                      <a:lumMod val="50000"/>
                    </a:prstClr>
                  </a:solidFill>
                  <a:latin typeface="微软雅黑" panose="020B0503020204020204" pitchFamily="34" charset="-122"/>
                  <a:cs typeface="Aparajita" panose="020B0604020202020204" pitchFamily="34" charset="0"/>
                </a:rPr>
                <a:t>Kevin </a:t>
              </a:r>
              <a:r>
                <a:rPr lang="id-ID" sz="1700" b="1" dirty="0">
                  <a:solidFill>
                    <a:srgbClr val="1EA185"/>
                  </a:solidFill>
                  <a:latin typeface="微软雅黑" panose="020B0503020204020204" pitchFamily="34" charset="-122"/>
                  <a:cs typeface="Aparajita" panose="020B0604020202020204" pitchFamily="34" charset="0"/>
                </a:rPr>
                <a:t>Kelly</a:t>
              </a:r>
              <a:r>
                <a:rPr lang="id-ID" sz="1700" b="1" dirty="0">
                  <a:solidFill>
                    <a:prstClr val="white">
                      <a:lumMod val="50000"/>
                    </a:prstClr>
                  </a:solidFill>
                  <a:latin typeface="微软雅黑" panose="020B0503020204020204" pitchFamily="34" charset="-122"/>
                  <a:cs typeface="Aparajita" panose="020B0604020202020204" pitchFamily="34" charset="0"/>
                </a:rPr>
                <a:t> </a:t>
              </a:r>
            </a:p>
          </p:txBody>
        </p:sp>
        <p:cxnSp>
          <p:nvCxnSpPr>
            <p:cNvPr id="15" name="Straight Connector 14"/>
            <p:cNvCxnSpPr/>
            <p:nvPr/>
          </p:nvCxnSpPr>
          <p:spPr>
            <a:xfrm>
              <a:off x="2620307" y="5451213"/>
              <a:ext cx="523455" cy="0"/>
            </a:xfrm>
            <a:prstGeom prst="line">
              <a:avLst/>
            </a:prstGeom>
            <a:ln w="6350">
              <a:solidFill>
                <a:schemeClr val="accent1"/>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EA5AAC41-4862-4762-BFEC-B87CAE37727A}"/>
                </a:ext>
              </a:extLst>
            </p:cNvPr>
            <p:cNvPicPr>
              <a:picLocks noChangeAspect="1"/>
            </p:cNvPicPr>
            <p:nvPr/>
          </p:nvPicPr>
          <p:blipFill rotWithShape="1">
            <a:blip r:embed="rId4"/>
            <a:srcRect l="32006" r="-1"/>
            <a:stretch/>
          </p:blipFill>
          <p:spPr>
            <a:xfrm>
              <a:off x="1210879" y="1755673"/>
              <a:ext cx="3217834" cy="3171114"/>
            </a:xfrm>
            <a:prstGeom prst="rect">
              <a:avLst/>
            </a:prstGeom>
          </p:spPr>
        </p:pic>
      </p:grpSp>
      <p:grpSp>
        <p:nvGrpSpPr>
          <p:cNvPr id="6" name="组 5"/>
          <p:cNvGrpSpPr/>
          <p:nvPr/>
        </p:nvGrpSpPr>
        <p:grpSpPr>
          <a:xfrm>
            <a:off x="4502551" y="1755673"/>
            <a:ext cx="3207136" cy="4216543"/>
            <a:chOff x="4502551" y="1755673"/>
            <a:chExt cx="3207136" cy="4216543"/>
          </a:xfrm>
        </p:grpSpPr>
        <p:sp>
          <p:nvSpPr>
            <p:cNvPr id="8" name="Rectangle 7"/>
            <p:cNvSpPr/>
            <p:nvPr/>
          </p:nvSpPr>
          <p:spPr>
            <a:xfrm>
              <a:off x="4502551" y="1778709"/>
              <a:ext cx="3205518" cy="4193507"/>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defTabSz="914217"/>
              <a:endParaRPr lang="id-ID" dirty="0">
                <a:solidFill>
                  <a:prstClr val="white"/>
                </a:solidFill>
                <a:latin typeface="微软雅黑" panose="020B0503020204020204" pitchFamily="34" charset="-122"/>
              </a:endParaRPr>
            </a:p>
          </p:txBody>
        </p:sp>
        <p:sp>
          <p:nvSpPr>
            <p:cNvPr id="16" name="TextBox 15"/>
            <p:cNvSpPr txBox="1"/>
            <p:nvPr/>
          </p:nvSpPr>
          <p:spPr>
            <a:xfrm>
              <a:off x="5013751" y="5064662"/>
              <a:ext cx="1980506" cy="353925"/>
            </a:xfrm>
            <a:prstGeom prst="rect">
              <a:avLst/>
            </a:prstGeom>
            <a:noFill/>
          </p:spPr>
          <p:txBody>
            <a:bodyPr wrap="none" lIns="91422" tIns="45711" rIns="91422" bIns="45711" rtlCol="0">
              <a:spAutoFit/>
            </a:bodyPr>
            <a:lstStyle/>
            <a:p>
              <a:pPr algn="ctr" defTabSz="914217"/>
              <a:r>
                <a:rPr lang="id-ID" sz="1700" b="1" dirty="0">
                  <a:solidFill>
                    <a:prstClr val="white">
                      <a:lumMod val="50000"/>
                    </a:prstClr>
                  </a:solidFill>
                  <a:latin typeface="微软雅黑" panose="020B0503020204020204" pitchFamily="34" charset="-122"/>
                  <a:cs typeface="Aparajita" panose="020B0604020202020204" pitchFamily="34" charset="0"/>
                </a:rPr>
                <a:t>THE</a:t>
              </a:r>
              <a:r>
                <a:rPr lang="id-ID" sz="1700" b="1" dirty="0">
                  <a:solidFill>
                    <a:srgbClr val="445469"/>
                  </a:solidFill>
                  <a:latin typeface="微软雅黑" panose="020B0503020204020204" pitchFamily="34" charset="-122"/>
                  <a:cs typeface="Aparajita" panose="020B0604020202020204" pitchFamily="34" charset="0"/>
                </a:rPr>
                <a:t> </a:t>
              </a:r>
              <a:r>
                <a:rPr lang="id-ID" sz="1700" b="1" dirty="0">
                  <a:solidFill>
                    <a:srgbClr val="9BBB5C"/>
                  </a:solidFill>
                  <a:latin typeface="微软雅黑" panose="020B0503020204020204" pitchFamily="34" charset="-122"/>
                  <a:cs typeface="Aparajita" panose="020B0604020202020204" pitchFamily="34" charset="0"/>
                </a:rPr>
                <a:t>INEVITABLE</a:t>
              </a:r>
            </a:p>
          </p:txBody>
        </p:sp>
        <p:cxnSp>
          <p:nvCxnSpPr>
            <p:cNvPr id="18" name="Straight Connector 17"/>
            <p:cNvCxnSpPr/>
            <p:nvPr/>
          </p:nvCxnSpPr>
          <p:spPr>
            <a:xfrm>
              <a:off x="5742275" y="5451213"/>
              <a:ext cx="523455" cy="0"/>
            </a:xfrm>
            <a:prstGeom prst="line">
              <a:avLst/>
            </a:prstGeom>
            <a:ln w="6350">
              <a:solidFill>
                <a:schemeClr val="accent2"/>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C95194F4-2446-44BB-98B8-AF5F91D2CC30}"/>
                </a:ext>
              </a:extLst>
            </p:cNvPr>
            <p:cNvPicPr>
              <a:picLocks noChangeAspect="1"/>
            </p:cNvPicPr>
            <p:nvPr/>
          </p:nvPicPr>
          <p:blipFill rotWithShape="1">
            <a:blip r:embed="rId5">
              <a:extLst>
                <a:ext uri="{28A0092B-C50C-407E-A947-70E740481C1C}">
                  <a14:useLocalDpi xmlns:a14="http://schemas.microsoft.com/office/drawing/2010/main" val="0"/>
                </a:ext>
              </a:extLst>
            </a:blip>
            <a:srcRect b="35477"/>
            <a:stretch/>
          </p:blipFill>
          <p:spPr>
            <a:xfrm>
              <a:off x="4504169" y="1755673"/>
              <a:ext cx="3205518" cy="3175876"/>
            </a:xfrm>
            <a:prstGeom prst="rect">
              <a:avLst/>
            </a:prstGeom>
          </p:spPr>
        </p:pic>
      </p:grpSp>
      <p:grpSp>
        <p:nvGrpSpPr>
          <p:cNvPr id="10" name="组 9"/>
          <p:cNvGrpSpPr/>
          <p:nvPr/>
        </p:nvGrpSpPr>
        <p:grpSpPr>
          <a:xfrm>
            <a:off x="7785514" y="1769605"/>
            <a:ext cx="3334531" cy="4202611"/>
            <a:chOff x="7785514" y="1769605"/>
            <a:chExt cx="3334531" cy="4202611"/>
          </a:xfrm>
        </p:grpSpPr>
        <p:sp>
          <p:nvSpPr>
            <p:cNvPr id="9" name="Rectangle 8"/>
            <p:cNvSpPr/>
            <p:nvPr/>
          </p:nvSpPr>
          <p:spPr>
            <a:xfrm>
              <a:off x="7823589" y="1778709"/>
              <a:ext cx="3205518" cy="4193507"/>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defTabSz="914217"/>
              <a:endParaRPr lang="id-ID" dirty="0">
                <a:solidFill>
                  <a:prstClr val="white"/>
                </a:solidFill>
                <a:latin typeface="微软雅黑" panose="020B0503020204020204" pitchFamily="34" charset="-122"/>
              </a:endParaRPr>
            </a:p>
          </p:txBody>
        </p:sp>
        <p:sp>
          <p:nvSpPr>
            <p:cNvPr id="19" name="TextBox 18"/>
            <p:cNvSpPr txBox="1"/>
            <p:nvPr/>
          </p:nvSpPr>
          <p:spPr>
            <a:xfrm>
              <a:off x="7785514" y="5064662"/>
              <a:ext cx="3334531" cy="353925"/>
            </a:xfrm>
            <a:prstGeom prst="rect">
              <a:avLst/>
            </a:prstGeom>
            <a:noFill/>
          </p:spPr>
          <p:txBody>
            <a:bodyPr wrap="none" lIns="91422" tIns="45711" rIns="91422" bIns="45711" rtlCol="0">
              <a:spAutoFit/>
            </a:bodyPr>
            <a:lstStyle/>
            <a:p>
              <a:pPr algn="ctr" defTabSz="914217"/>
              <a:r>
                <a:rPr kumimoji="1" lang="zh-CN" altLang="en-US" sz="1600" b="1" dirty="0"/>
                <a:t>未来社会三十年发展的</a:t>
              </a:r>
              <a:r>
                <a:rPr lang="zh-CN" altLang="en-US" sz="1700" b="1" dirty="0">
                  <a:solidFill>
                    <a:srgbClr val="F29B26"/>
                  </a:solidFill>
                  <a:latin typeface="微软雅黑" panose="020B0503020204020204" pitchFamily="34" charset="-122"/>
                  <a:cs typeface="Aparajita" panose="020B0604020202020204" pitchFamily="34" charset="0"/>
                </a:rPr>
                <a:t>十二大趋势</a:t>
              </a:r>
              <a:endParaRPr lang="id-ID" sz="1700" b="1" dirty="0">
                <a:solidFill>
                  <a:srgbClr val="F29B26"/>
                </a:solidFill>
                <a:latin typeface="微软雅黑" panose="020B0503020204020204" pitchFamily="34" charset="-122"/>
                <a:cs typeface="Aparajita" panose="020B0604020202020204" pitchFamily="34" charset="0"/>
              </a:endParaRPr>
            </a:p>
          </p:txBody>
        </p:sp>
        <p:cxnSp>
          <p:nvCxnSpPr>
            <p:cNvPr id="21" name="Straight Connector 20"/>
            <p:cNvCxnSpPr/>
            <p:nvPr/>
          </p:nvCxnSpPr>
          <p:spPr>
            <a:xfrm>
              <a:off x="9113986" y="5451213"/>
              <a:ext cx="523455" cy="0"/>
            </a:xfrm>
            <a:prstGeom prst="line">
              <a:avLst/>
            </a:prstGeom>
            <a:ln w="6350">
              <a:solidFill>
                <a:schemeClr val="accent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FC453BD4-287C-48CC-A6BC-F2237EA9D7E4}"/>
                </a:ext>
              </a:extLst>
            </p:cNvPr>
            <p:cNvPicPr>
              <a:picLocks noChangeAspect="1"/>
            </p:cNvPicPr>
            <p:nvPr/>
          </p:nvPicPr>
          <p:blipFill rotWithShape="1">
            <a:blip r:embed="rId6"/>
            <a:srcRect l="9542" r="24228"/>
            <a:stretch/>
          </p:blipFill>
          <p:spPr>
            <a:xfrm>
              <a:off x="7823588" y="1769605"/>
              <a:ext cx="3198427" cy="3143250"/>
            </a:xfrm>
            <a:prstGeom prst="rect">
              <a:avLst/>
            </a:prstGeom>
          </p:spPr>
        </p:pic>
      </p:grpSp>
    </p:spTree>
    <p:extLst>
      <p:ext uri="{BB962C8B-B14F-4D97-AF65-F5344CB8AC3E}">
        <p14:creationId xmlns:p14="http://schemas.microsoft.com/office/powerpoint/2010/main" val="3935783405"/>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anim calcmode="lin" valueType="num">
                                      <p:cBhvr>
                                        <p:cTn id="15" dur="2000" fill="hold"/>
                                        <p:tgtEl>
                                          <p:spTgt spid="10"/>
                                        </p:tgtEl>
                                        <p:attrNameLst>
                                          <p:attrName>style.rotation</p:attrName>
                                        </p:attrNameLst>
                                      </p:cBhvr>
                                      <p:tavLst>
                                        <p:tav tm="0">
                                          <p:val>
                                            <p:fltVal val="720"/>
                                          </p:val>
                                        </p:tav>
                                        <p:tav tm="100000">
                                          <p:val>
                                            <p:fltVal val="0"/>
                                          </p:val>
                                        </p:tav>
                                      </p:tavLst>
                                    </p:anim>
                                    <p:anim calcmode="lin" valueType="num">
                                      <p:cBhvr>
                                        <p:cTn id="16" dur="2000" fill="hold"/>
                                        <p:tgtEl>
                                          <p:spTgt spid="10"/>
                                        </p:tgtEl>
                                        <p:attrNameLst>
                                          <p:attrName>ppt_h</p:attrName>
                                        </p:attrNameLst>
                                      </p:cBhvr>
                                      <p:tavLst>
                                        <p:tav tm="0">
                                          <p:val>
                                            <p:fltVal val="0"/>
                                          </p:val>
                                        </p:tav>
                                        <p:tav tm="100000">
                                          <p:val>
                                            <p:strVal val="#ppt_h"/>
                                          </p:val>
                                        </p:tav>
                                      </p:tavLst>
                                    </p:anim>
                                    <p:anim calcmode="lin" valueType="num">
                                      <p:cBhvr>
                                        <p:cTn id="17" dur="20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BE9E8E3-EF85-4125-83A5-26BBE1AAC2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 t="15617" r="115" b="33"/>
          <a:stretch/>
        </p:blipFill>
        <p:spPr>
          <a:xfrm>
            <a:off x="-19987" y="46946"/>
            <a:ext cx="12192000" cy="6920178"/>
          </a:xfrm>
          <a:prstGeom prst="rect">
            <a:avLst/>
          </a:prstGeom>
        </p:spPr>
      </p:pic>
      <p:sp>
        <p:nvSpPr>
          <p:cNvPr id="13" name="矩形 12">
            <a:extLst>
              <a:ext uri="{FF2B5EF4-FFF2-40B4-BE49-F238E27FC236}">
                <a16:creationId xmlns:a16="http://schemas.microsoft.com/office/drawing/2014/main" id="{3BFDF032-732C-4C58-AFB8-C21E7C31D30B}"/>
              </a:ext>
            </a:extLst>
          </p:cNvPr>
          <p:cNvSpPr/>
          <p:nvPr/>
        </p:nvSpPr>
        <p:spPr>
          <a:xfrm>
            <a:off x="-6257" y="-17324"/>
            <a:ext cx="12192000" cy="6984448"/>
          </a:xfrm>
          <a:prstGeom prst="rect">
            <a:avLst/>
          </a:prstGeom>
          <a:gradFill flip="none" rotWithShape="1">
            <a:gsLst>
              <a:gs pos="48000">
                <a:srgbClr val="1EA185">
                  <a:alpha val="62000"/>
                </a:srgbClr>
              </a:gs>
              <a:gs pos="0">
                <a:srgbClr val="1EA185"/>
              </a:gs>
              <a:gs pos="100000">
                <a:srgbClr val="1EA18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冬青黑体简体中文 W3"/>
              <a:cs typeface="+mn-cs"/>
            </a:endParaRPr>
          </a:p>
        </p:txBody>
      </p:sp>
      <p:sp>
        <p:nvSpPr>
          <p:cNvPr id="14" name="矩形 13">
            <a:extLst>
              <a:ext uri="{FF2B5EF4-FFF2-40B4-BE49-F238E27FC236}">
                <a16:creationId xmlns:a16="http://schemas.microsoft.com/office/drawing/2014/main" id="{C8943778-1EA9-4E34-972B-BBF1C3A9D9B9}"/>
              </a:ext>
            </a:extLst>
          </p:cNvPr>
          <p:cNvSpPr/>
          <p:nvPr/>
        </p:nvSpPr>
        <p:spPr>
          <a:xfrm>
            <a:off x="3067050" y="1289705"/>
            <a:ext cx="6743450" cy="523220"/>
          </a:xfrm>
          <a:prstGeom prst="rect">
            <a:avLst/>
          </a:prstGeom>
        </p:spPr>
        <p:txBody>
          <a:bodyPr wrap="square">
            <a:spAutoFit/>
          </a:bodyPr>
          <a:lstStyle/>
          <a:p>
            <a:pPr lvl="0" algn="ctr">
              <a:defRPr/>
            </a:pPr>
            <a:r>
              <a:rPr lang="zh-CN" altLang="en-US" sz="2800" spc="600" dirty="0">
                <a:solidFill>
                  <a:prstClr val="white"/>
                </a:solidFill>
              </a:rPr>
              <a:t>计算机产业发展经历的三个阶段</a:t>
            </a:r>
            <a:endParaRPr kumimoji="0" lang="zh-CN" altLang="en-US" sz="2800" b="0" i="0" u="none" strike="noStrike" kern="1200" cap="none" spc="600" normalizeH="0" baseline="0" noProof="0" dirty="0">
              <a:ln>
                <a:noFill/>
              </a:ln>
              <a:solidFill>
                <a:prstClr val="white"/>
              </a:solidFill>
              <a:effectLst/>
              <a:uLnTx/>
              <a:uFillTx/>
              <a:latin typeface="Arial"/>
              <a:ea typeface="冬青黑体简体中文 W3"/>
              <a:cs typeface="+mn-cs"/>
            </a:endParaRPr>
          </a:p>
        </p:txBody>
      </p:sp>
      <p:grpSp>
        <p:nvGrpSpPr>
          <p:cNvPr id="32" name="组合 29">
            <a:extLst>
              <a:ext uri="{FF2B5EF4-FFF2-40B4-BE49-F238E27FC236}">
                <a16:creationId xmlns:a16="http://schemas.microsoft.com/office/drawing/2014/main" id="{562E0618-375F-40A2-9FA0-D913435D098D}"/>
              </a:ext>
            </a:extLst>
          </p:cNvPr>
          <p:cNvGrpSpPr>
            <a:grpSpLocks/>
          </p:cNvGrpSpPr>
          <p:nvPr/>
        </p:nvGrpSpPr>
        <p:grpSpPr bwMode="auto">
          <a:xfrm>
            <a:off x="423863" y="1474788"/>
            <a:ext cx="10744200" cy="4735513"/>
            <a:chOff x="0" y="0"/>
            <a:chExt cx="8242998" cy="4456907"/>
          </a:xfrm>
        </p:grpSpPr>
        <p:sp>
          <p:nvSpPr>
            <p:cNvPr id="33" name="直接连接符 7">
              <a:extLst>
                <a:ext uri="{FF2B5EF4-FFF2-40B4-BE49-F238E27FC236}">
                  <a16:creationId xmlns:a16="http://schemas.microsoft.com/office/drawing/2014/main" id="{67D1A8D5-5345-4267-BEE2-738D603378ED}"/>
                </a:ext>
              </a:extLst>
            </p:cNvPr>
            <p:cNvSpPr>
              <a:spLocks noChangeShapeType="1"/>
            </p:cNvSpPr>
            <p:nvPr/>
          </p:nvSpPr>
          <p:spPr bwMode="auto">
            <a:xfrm>
              <a:off x="2148441" y="2716278"/>
              <a:ext cx="1264219" cy="1264010"/>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直接连接符 9">
              <a:extLst>
                <a:ext uri="{FF2B5EF4-FFF2-40B4-BE49-F238E27FC236}">
                  <a16:creationId xmlns:a16="http://schemas.microsoft.com/office/drawing/2014/main" id="{099FC221-E9A3-43AD-B69D-6187B3D40972}"/>
                </a:ext>
              </a:extLst>
            </p:cNvPr>
            <p:cNvSpPr>
              <a:spLocks noChangeShapeType="1"/>
            </p:cNvSpPr>
            <p:nvPr/>
          </p:nvSpPr>
          <p:spPr bwMode="auto">
            <a:xfrm flipV="1">
              <a:off x="774608" y="2716278"/>
              <a:ext cx="1373833" cy="1374574"/>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 name="直接连接符 10">
              <a:extLst>
                <a:ext uri="{FF2B5EF4-FFF2-40B4-BE49-F238E27FC236}">
                  <a16:creationId xmlns:a16="http://schemas.microsoft.com/office/drawing/2014/main" id="{8B23A673-E6D2-4BE3-B4A8-B3EDF7E7E940}"/>
                </a:ext>
              </a:extLst>
            </p:cNvPr>
            <p:cNvSpPr>
              <a:spLocks noChangeShapeType="1"/>
            </p:cNvSpPr>
            <p:nvPr/>
          </p:nvSpPr>
          <p:spPr bwMode="auto">
            <a:xfrm flipV="1">
              <a:off x="3412660" y="0"/>
              <a:ext cx="3981436" cy="3980288"/>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 name="椭圆 16">
              <a:extLst>
                <a:ext uri="{FF2B5EF4-FFF2-40B4-BE49-F238E27FC236}">
                  <a16:creationId xmlns:a16="http://schemas.microsoft.com/office/drawing/2014/main" id="{0B4DB494-E5AA-444A-B000-620EEA442C3A}"/>
                </a:ext>
              </a:extLst>
            </p:cNvPr>
            <p:cNvSpPr>
              <a:spLocks noChangeArrowheads="1"/>
            </p:cNvSpPr>
            <p:nvPr/>
          </p:nvSpPr>
          <p:spPr bwMode="auto">
            <a:xfrm>
              <a:off x="694224" y="3904088"/>
              <a:ext cx="221665" cy="277903"/>
            </a:xfrm>
            <a:prstGeom prst="ellipse">
              <a:avLst/>
            </a:prstGeom>
            <a:solidFill>
              <a:schemeClr val="bg1"/>
            </a:solidFill>
            <a:ln w="12700">
              <a:solidFill>
                <a:schemeClr val="bg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2" name="椭圆 18">
              <a:extLst>
                <a:ext uri="{FF2B5EF4-FFF2-40B4-BE49-F238E27FC236}">
                  <a16:creationId xmlns:a16="http://schemas.microsoft.com/office/drawing/2014/main" id="{A9FE9A0A-4907-49BF-BEA6-E6960783CD73}"/>
                </a:ext>
              </a:extLst>
            </p:cNvPr>
            <p:cNvSpPr>
              <a:spLocks noChangeArrowheads="1"/>
            </p:cNvSpPr>
            <p:nvPr/>
          </p:nvSpPr>
          <p:spPr bwMode="auto">
            <a:xfrm>
              <a:off x="2027865" y="2605714"/>
              <a:ext cx="220447" cy="277903"/>
            </a:xfrm>
            <a:prstGeom prst="ellipse">
              <a:avLst/>
            </a:prstGeom>
            <a:solidFill>
              <a:schemeClr val="bg1"/>
            </a:solidFill>
            <a:ln w="12700">
              <a:solidFill>
                <a:schemeClr val="bg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4" name="椭圆 20">
              <a:extLst>
                <a:ext uri="{FF2B5EF4-FFF2-40B4-BE49-F238E27FC236}">
                  <a16:creationId xmlns:a16="http://schemas.microsoft.com/office/drawing/2014/main" id="{2C4D8C4B-193B-4319-B7F6-05246A92034B}"/>
                </a:ext>
              </a:extLst>
            </p:cNvPr>
            <p:cNvSpPr>
              <a:spLocks noChangeArrowheads="1"/>
            </p:cNvSpPr>
            <p:nvPr/>
          </p:nvSpPr>
          <p:spPr bwMode="auto">
            <a:xfrm>
              <a:off x="3312970" y="3773355"/>
              <a:ext cx="220447" cy="277903"/>
            </a:xfrm>
            <a:prstGeom prst="ellipse">
              <a:avLst/>
            </a:prstGeom>
            <a:solidFill>
              <a:schemeClr val="bg1"/>
            </a:solidFill>
            <a:ln w="12700">
              <a:solidFill>
                <a:schemeClr val="bg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6" name="椭圆 22">
              <a:extLst>
                <a:ext uri="{FF2B5EF4-FFF2-40B4-BE49-F238E27FC236}">
                  <a16:creationId xmlns:a16="http://schemas.microsoft.com/office/drawing/2014/main" id="{88884D04-992B-4F9A-9C6B-038DE5FDCE86}"/>
                </a:ext>
              </a:extLst>
            </p:cNvPr>
            <p:cNvSpPr>
              <a:spLocks noChangeArrowheads="1"/>
            </p:cNvSpPr>
            <p:nvPr/>
          </p:nvSpPr>
          <p:spPr bwMode="auto">
            <a:xfrm>
              <a:off x="5258072" y="1912683"/>
              <a:ext cx="221665" cy="276409"/>
            </a:xfrm>
            <a:prstGeom prst="ellipse">
              <a:avLst/>
            </a:prstGeom>
            <a:solidFill>
              <a:schemeClr val="bg1"/>
            </a:solidFill>
            <a:ln w="12700">
              <a:solidFill>
                <a:schemeClr val="bg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8" name="椭圆 24">
              <a:extLst>
                <a:ext uri="{FF2B5EF4-FFF2-40B4-BE49-F238E27FC236}">
                  <a16:creationId xmlns:a16="http://schemas.microsoft.com/office/drawing/2014/main" id="{34EF65E5-B98C-4F5C-8E54-BCF0E9E69FF8}"/>
                </a:ext>
              </a:extLst>
            </p:cNvPr>
            <p:cNvSpPr>
              <a:spLocks noChangeArrowheads="1"/>
            </p:cNvSpPr>
            <p:nvPr/>
          </p:nvSpPr>
          <p:spPr bwMode="auto">
            <a:xfrm>
              <a:off x="6882562" y="318243"/>
              <a:ext cx="220447" cy="277903"/>
            </a:xfrm>
            <a:prstGeom prst="ellipse">
              <a:avLst/>
            </a:prstGeom>
            <a:solidFill>
              <a:schemeClr val="bg1"/>
            </a:solidFill>
            <a:ln w="12700">
              <a:solidFill>
                <a:schemeClr val="bg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9" name="直接连接符 26">
              <a:extLst>
                <a:ext uri="{FF2B5EF4-FFF2-40B4-BE49-F238E27FC236}">
                  <a16:creationId xmlns:a16="http://schemas.microsoft.com/office/drawing/2014/main" id="{CD02E899-FC57-438F-8A05-7161B7D948C5}"/>
                </a:ext>
              </a:extLst>
            </p:cNvPr>
            <p:cNvSpPr>
              <a:spLocks noChangeShapeType="1"/>
            </p:cNvSpPr>
            <p:nvPr/>
          </p:nvSpPr>
          <p:spPr bwMode="auto">
            <a:xfrm>
              <a:off x="0" y="4456906"/>
              <a:ext cx="8242998" cy="1"/>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 name="文本框 30">
            <a:extLst>
              <a:ext uri="{FF2B5EF4-FFF2-40B4-BE49-F238E27FC236}">
                <a16:creationId xmlns:a16="http://schemas.microsoft.com/office/drawing/2014/main" id="{98D6808A-715D-4533-9331-1EBAB66981F5}"/>
              </a:ext>
            </a:extLst>
          </p:cNvPr>
          <p:cNvSpPr>
            <a:spLocks noChangeArrowheads="1"/>
          </p:cNvSpPr>
          <p:nvPr/>
        </p:nvSpPr>
        <p:spPr bwMode="auto">
          <a:xfrm>
            <a:off x="1008063" y="6300788"/>
            <a:ext cx="765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rPr>
              <a:t>1946</a:t>
            </a:r>
            <a:endParaRPr kumimoji="0" lang="zh-CN" altLang="en-US"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endParaRPr>
          </a:p>
        </p:txBody>
      </p:sp>
      <p:sp>
        <p:nvSpPr>
          <p:cNvPr id="51" name="矩形 3">
            <a:extLst>
              <a:ext uri="{FF2B5EF4-FFF2-40B4-BE49-F238E27FC236}">
                <a16:creationId xmlns:a16="http://schemas.microsoft.com/office/drawing/2014/main" id="{4D993E06-4018-4F47-B32C-DF9873CECD1A}"/>
              </a:ext>
            </a:extLst>
          </p:cNvPr>
          <p:cNvSpPr>
            <a:spLocks noChangeArrowheads="1"/>
          </p:cNvSpPr>
          <p:nvPr/>
        </p:nvSpPr>
        <p:spPr bwMode="auto">
          <a:xfrm>
            <a:off x="169108" y="504825"/>
            <a:ext cx="27494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4000" b="0" i="0" u="none" strike="noStrike" kern="1200" cap="none" spc="0" normalizeH="0" baseline="0" noProof="0" dirty="0">
                <a:ln>
                  <a:noFill/>
                </a:ln>
                <a:solidFill>
                  <a:srgbClr val="FFFFFF"/>
                </a:solidFill>
                <a:effectLst/>
                <a:uLnTx/>
                <a:uFillTx/>
                <a:latin typeface="Calibri" panose="020F0502020204030204" pitchFamily="34" charset="0"/>
                <a:ea typeface="方正大黑简体" pitchFamily="2" charset="-122"/>
                <a:cs typeface="+mn-cs"/>
                <a:sym typeface="方正大黑简体" pitchFamily="2" charset="-122"/>
              </a:rPr>
              <a:t>流动的时代</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 name="直接连接符 4">
            <a:extLst>
              <a:ext uri="{FF2B5EF4-FFF2-40B4-BE49-F238E27FC236}">
                <a16:creationId xmlns:a16="http://schemas.microsoft.com/office/drawing/2014/main" id="{E761A006-8FCC-4233-8488-E94797FA8819}"/>
              </a:ext>
            </a:extLst>
          </p:cNvPr>
          <p:cNvSpPr>
            <a:spLocks noChangeShapeType="1"/>
          </p:cNvSpPr>
          <p:nvPr/>
        </p:nvSpPr>
        <p:spPr bwMode="auto">
          <a:xfrm>
            <a:off x="0" y="446088"/>
            <a:ext cx="3321050" cy="1587"/>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 name="直接连接符 5">
            <a:extLst>
              <a:ext uri="{FF2B5EF4-FFF2-40B4-BE49-F238E27FC236}">
                <a16:creationId xmlns:a16="http://schemas.microsoft.com/office/drawing/2014/main" id="{D545F352-8E2B-452A-8225-BB11AF76A1ED}"/>
              </a:ext>
            </a:extLst>
          </p:cNvPr>
          <p:cNvSpPr>
            <a:spLocks noChangeShapeType="1"/>
          </p:cNvSpPr>
          <p:nvPr/>
        </p:nvSpPr>
        <p:spPr bwMode="auto">
          <a:xfrm>
            <a:off x="0" y="1271588"/>
            <a:ext cx="11591925" cy="1587"/>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 name="文本框 40">
            <a:extLst>
              <a:ext uri="{FF2B5EF4-FFF2-40B4-BE49-F238E27FC236}">
                <a16:creationId xmlns:a16="http://schemas.microsoft.com/office/drawing/2014/main" id="{234B517E-0B06-46A0-80CC-8A91E901EF57}"/>
              </a:ext>
            </a:extLst>
          </p:cNvPr>
          <p:cNvSpPr>
            <a:spLocks noChangeArrowheads="1"/>
          </p:cNvSpPr>
          <p:nvPr/>
        </p:nvSpPr>
        <p:spPr bwMode="auto">
          <a:xfrm>
            <a:off x="342122" y="4612759"/>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第一阶段：单机时代</a:t>
            </a:r>
            <a:endParaRPr kumimoji="0" lang="zh-CN" altLang="en-US" sz="1800" b="0" i="0" u="none" strike="noStrike" kern="1200" cap="none" spc="0" normalizeH="0" baseline="0" noProof="0" dirty="0">
              <a:ln>
                <a:noFill/>
              </a:ln>
              <a:solidFill>
                <a:schemeClr val="tx1">
                  <a:lumMod val="95000"/>
                  <a:lumOff val="5000"/>
                </a:schemeClr>
              </a:solidFill>
              <a:effectLst/>
              <a:uLnTx/>
              <a:uFillTx/>
              <a:cs typeface="+mn-cs"/>
            </a:endParaRPr>
          </a:p>
        </p:txBody>
      </p:sp>
      <p:sp>
        <p:nvSpPr>
          <p:cNvPr id="55" name="文本框 40">
            <a:extLst>
              <a:ext uri="{FF2B5EF4-FFF2-40B4-BE49-F238E27FC236}">
                <a16:creationId xmlns:a16="http://schemas.microsoft.com/office/drawing/2014/main" id="{647824AB-F478-4752-BCB7-C92F74A0FF5F}"/>
              </a:ext>
            </a:extLst>
          </p:cNvPr>
          <p:cNvSpPr>
            <a:spLocks noChangeArrowheads="1"/>
          </p:cNvSpPr>
          <p:nvPr/>
        </p:nvSpPr>
        <p:spPr bwMode="auto">
          <a:xfrm>
            <a:off x="4419059" y="3908704"/>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第二阶段：网络时代</a:t>
            </a:r>
            <a:endParaRPr kumimoji="0" lang="zh-CN" altLang="en-US" sz="1800" b="0" i="0" u="none" strike="noStrike" kern="1200" cap="none" spc="0" normalizeH="0" baseline="0" noProof="0" dirty="0">
              <a:ln>
                <a:noFill/>
              </a:ln>
              <a:solidFill>
                <a:schemeClr val="tx1">
                  <a:lumMod val="95000"/>
                  <a:lumOff val="5000"/>
                </a:schemeClr>
              </a:solidFill>
              <a:effectLst/>
              <a:uLnTx/>
              <a:uFillTx/>
              <a:cs typeface="+mn-cs"/>
            </a:endParaRPr>
          </a:p>
        </p:txBody>
      </p:sp>
      <p:sp>
        <p:nvSpPr>
          <p:cNvPr id="56" name="文本框 40">
            <a:extLst>
              <a:ext uri="{FF2B5EF4-FFF2-40B4-BE49-F238E27FC236}">
                <a16:creationId xmlns:a16="http://schemas.microsoft.com/office/drawing/2014/main" id="{1E8933E2-AB99-4701-982A-CEC046F3FED1}"/>
              </a:ext>
            </a:extLst>
          </p:cNvPr>
          <p:cNvSpPr>
            <a:spLocks noChangeArrowheads="1"/>
          </p:cNvSpPr>
          <p:nvPr/>
        </p:nvSpPr>
        <p:spPr bwMode="auto">
          <a:xfrm>
            <a:off x="8379162" y="2843490"/>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第三阶段：流时代</a:t>
            </a:r>
            <a:endParaRPr kumimoji="0" lang="zh-CN" altLang="en-US" sz="1800" b="0" i="0" u="none" strike="noStrike" kern="1200" cap="none" spc="0" normalizeH="0" baseline="0" noProof="0" dirty="0">
              <a:ln>
                <a:noFill/>
              </a:ln>
              <a:solidFill>
                <a:schemeClr val="tx1">
                  <a:lumMod val="95000"/>
                  <a:lumOff val="5000"/>
                </a:schemeClr>
              </a:solidFill>
              <a:effectLst/>
              <a:uLnTx/>
              <a:uFillTx/>
              <a:cs typeface="+mn-cs"/>
            </a:endParaRPr>
          </a:p>
        </p:txBody>
      </p:sp>
      <p:sp>
        <p:nvSpPr>
          <p:cNvPr id="57" name="文本框 34">
            <a:extLst>
              <a:ext uri="{FF2B5EF4-FFF2-40B4-BE49-F238E27FC236}">
                <a16:creationId xmlns:a16="http://schemas.microsoft.com/office/drawing/2014/main" id="{F26C899E-D9C3-4871-9D20-316A669538F2}"/>
              </a:ext>
            </a:extLst>
          </p:cNvPr>
          <p:cNvSpPr>
            <a:spLocks noChangeArrowheads="1"/>
          </p:cNvSpPr>
          <p:nvPr/>
        </p:nvSpPr>
        <p:spPr bwMode="auto">
          <a:xfrm>
            <a:off x="4644468" y="6300788"/>
            <a:ext cx="769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rPr>
              <a:t>1996</a:t>
            </a:r>
            <a:endParaRPr kumimoji="0" lang="zh-CN" altLang="en-US"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endParaRPr>
          </a:p>
        </p:txBody>
      </p:sp>
      <p:sp>
        <p:nvSpPr>
          <p:cNvPr id="58" name="文本框 34">
            <a:extLst>
              <a:ext uri="{FF2B5EF4-FFF2-40B4-BE49-F238E27FC236}">
                <a16:creationId xmlns:a16="http://schemas.microsoft.com/office/drawing/2014/main" id="{FCB82641-D361-44CD-8FBF-09412D20F079}"/>
              </a:ext>
            </a:extLst>
          </p:cNvPr>
          <p:cNvSpPr>
            <a:spLocks noChangeArrowheads="1"/>
          </p:cNvSpPr>
          <p:nvPr/>
        </p:nvSpPr>
        <p:spPr bwMode="auto">
          <a:xfrm>
            <a:off x="7036904" y="6300788"/>
            <a:ext cx="7575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rPr>
              <a:t>2016</a:t>
            </a:r>
            <a:endParaRPr kumimoji="0" lang="zh-CN" altLang="en-US"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endParaRPr>
          </a:p>
        </p:txBody>
      </p:sp>
      <p:sp>
        <p:nvSpPr>
          <p:cNvPr id="59" name="文本框 34">
            <a:extLst>
              <a:ext uri="{FF2B5EF4-FFF2-40B4-BE49-F238E27FC236}">
                <a16:creationId xmlns:a16="http://schemas.microsoft.com/office/drawing/2014/main" id="{8792CF03-E43D-4867-9A33-71DF8C11CFBE}"/>
              </a:ext>
            </a:extLst>
          </p:cNvPr>
          <p:cNvSpPr>
            <a:spLocks noChangeArrowheads="1"/>
          </p:cNvSpPr>
          <p:nvPr/>
        </p:nvSpPr>
        <p:spPr bwMode="auto">
          <a:xfrm>
            <a:off x="9159736" y="6290302"/>
            <a:ext cx="7576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rPr>
              <a:t>2018</a:t>
            </a:r>
            <a:endParaRPr kumimoji="0" lang="zh-CN" altLang="en-US"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endParaRPr>
          </a:p>
        </p:txBody>
      </p:sp>
    </p:spTree>
    <p:extLst>
      <p:ext uri="{BB962C8B-B14F-4D97-AF65-F5344CB8AC3E}">
        <p14:creationId xmlns:p14="http://schemas.microsoft.com/office/powerpoint/2010/main" val="162490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工业界的实现</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Industrial </a:t>
              </a:r>
              <a:r>
                <a:rPr lang="en-US" sz="1600" dirty="0">
                  <a:solidFill>
                    <a:srgbClr val="1EA185"/>
                  </a:solidFill>
                  <a:latin typeface="微软雅黑" panose="020B0503020204020204" pitchFamily="34" charset="-122"/>
                  <a:cs typeface="Aparajita" panose="020B0604020202020204" pitchFamily="34" charset="0"/>
                </a:rPr>
                <a:t>realization</a:t>
              </a:r>
              <a:endParaRPr lang="en-US" sz="1550" dirty="0">
                <a:solidFill>
                  <a:srgbClr val="1EA185"/>
                </a:solidFill>
                <a:latin typeface="微软雅黑" panose="020B0503020204020204" pitchFamily="34" charset="-122"/>
                <a:cs typeface="Aparajita" panose="020B0604020202020204" pitchFamily="34" charset="0"/>
              </a:endParaRPr>
            </a:p>
          </p:txBody>
        </p:sp>
      </p:grpSp>
      <p:pic>
        <p:nvPicPr>
          <p:cNvPr id="3" name="图片 2">
            <a:extLst>
              <a:ext uri="{FF2B5EF4-FFF2-40B4-BE49-F238E27FC236}">
                <a16:creationId xmlns:a16="http://schemas.microsoft.com/office/drawing/2014/main" id="{2070ACAC-8767-4E3F-8AB7-470B4833BDBE}"/>
              </a:ext>
            </a:extLst>
          </p:cNvPr>
          <p:cNvPicPr>
            <a:picLocks noChangeAspect="1"/>
          </p:cNvPicPr>
          <p:nvPr/>
        </p:nvPicPr>
        <p:blipFill rotWithShape="1">
          <a:blip r:embed="rId2"/>
          <a:srcRect l="18077" t="29865" r="19039" b="27385"/>
          <a:stretch/>
        </p:blipFill>
        <p:spPr>
          <a:xfrm>
            <a:off x="476018" y="2215766"/>
            <a:ext cx="1946732" cy="661712"/>
          </a:xfrm>
          <a:prstGeom prst="rect">
            <a:avLst/>
          </a:prstGeom>
        </p:spPr>
      </p:pic>
      <p:pic>
        <p:nvPicPr>
          <p:cNvPr id="5" name="图片 4">
            <a:extLst>
              <a:ext uri="{FF2B5EF4-FFF2-40B4-BE49-F238E27FC236}">
                <a16:creationId xmlns:a16="http://schemas.microsoft.com/office/drawing/2014/main" id="{BD178A11-83A6-4471-A782-AD4D2F0BC0DC}"/>
              </a:ext>
            </a:extLst>
          </p:cNvPr>
          <p:cNvPicPr>
            <a:picLocks noChangeAspect="1"/>
          </p:cNvPicPr>
          <p:nvPr/>
        </p:nvPicPr>
        <p:blipFill rotWithShape="1">
          <a:blip r:embed="rId3"/>
          <a:srcRect l="31587" t="11409" r="24480" b="8767"/>
          <a:stretch/>
        </p:blipFill>
        <p:spPr>
          <a:xfrm>
            <a:off x="609913" y="3910914"/>
            <a:ext cx="1541562" cy="1815835"/>
          </a:xfrm>
          <a:prstGeom prst="rect">
            <a:avLst/>
          </a:prstGeom>
        </p:spPr>
      </p:pic>
      <p:pic>
        <p:nvPicPr>
          <p:cNvPr id="7" name="图片 6">
            <a:extLst>
              <a:ext uri="{FF2B5EF4-FFF2-40B4-BE49-F238E27FC236}">
                <a16:creationId xmlns:a16="http://schemas.microsoft.com/office/drawing/2014/main" id="{F5FE3E77-6094-4386-9BE6-30988FDF17BB}"/>
              </a:ext>
            </a:extLst>
          </p:cNvPr>
          <p:cNvPicPr>
            <a:picLocks noChangeAspect="1"/>
          </p:cNvPicPr>
          <p:nvPr/>
        </p:nvPicPr>
        <p:blipFill>
          <a:blip r:embed="rId4"/>
          <a:stretch>
            <a:fillRect/>
          </a:stretch>
        </p:blipFill>
        <p:spPr>
          <a:xfrm>
            <a:off x="6497765" y="1829661"/>
            <a:ext cx="1260000" cy="1260000"/>
          </a:xfrm>
          <a:prstGeom prst="rect">
            <a:avLst/>
          </a:prstGeom>
        </p:spPr>
      </p:pic>
      <p:pic>
        <p:nvPicPr>
          <p:cNvPr id="9" name="图片 8">
            <a:extLst>
              <a:ext uri="{FF2B5EF4-FFF2-40B4-BE49-F238E27FC236}">
                <a16:creationId xmlns:a16="http://schemas.microsoft.com/office/drawing/2014/main" id="{449E9DCE-8F1F-4AA2-BDA7-76D53B3830D7}"/>
              </a:ext>
            </a:extLst>
          </p:cNvPr>
          <p:cNvPicPr>
            <a:picLocks noChangeAspect="1"/>
          </p:cNvPicPr>
          <p:nvPr/>
        </p:nvPicPr>
        <p:blipFill rotWithShape="1">
          <a:blip r:embed="rId5"/>
          <a:srcRect l="30487" t="17246" r="30475" b="19016"/>
          <a:stretch/>
        </p:blipFill>
        <p:spPr>
          <a:xfrm>
            <a:off x="3455328" y="1631353"/>
            <a:ext cx="1257591" cy="1458308"/>
          </a:xfrm>
          <a:prstGeom prst="rect">
            <a:avLst/>
          </a:prstGeom>
        </p:spPr>
      </p:pic>
      <p:pic>
        <p:nvPicPr>
          <p:cNvPr id="11" name="图片 10">
            <a:extLst>
              <a:ext uri="{FF2B5EF4-FFF2-40B4-BE49-F238E27FC236}">
                <a16:creationId xmlns:a16="http://schemas.microsoft.com/office/drawing/2014/main" id="{BDAF434C-1749-4B17-AA2D-69078884DBAB}"/>
              </a:ext>
            </a:extLst>
          </p:cNvPr>
          <p:cNvPicPr>
            <a:picLocks noChangeAspect="1"/>
          </p:cNvPicPr>
          <p:nvPr/>
        </p:nvPicPr>
        <p:blipFill>
          <a:blip r:embed="rId6"/>
          <a:stretch>
            <a:fillRect/>
          </a:stretch>
        </p:blipFill>
        <p:spPr>
          <a:xfrm>
            <a:off x="3170926" y="3921823"/>
            <a:ext cx="1764000" cy="1764000"/>
          </a:xfrm>
          <a:prstGeom prst="rect">
            <a:avLst/>
          </a:prstGeom>
        </p:spPr>
      </p:pic>
      <p:pic>
        <p:nvPicPr>
          <p:cNvPr id="13" name="图片 12">
            <a:extLst>
              <a:ext uri="{FF2B5EF4-FFF2-40B4-BE49-F238E27FC236}">
                <a16:creationId xmlns:a16="http://schemas.microsoft.com/office/drawing/2014/main" id="{7380308C-8A1E-4EB3-A838-FD4F84738C7A}"/>
              </a:ext>
            </a:extLst>
          </p:cNvPr>
          <p:cNvPicPr>
            <a:picLocks noChangeAspect="1"/>
          </p:cNvPicPr>
          <p:nvPr/>
        </p:nvPicPr>
        <p:blipFill>
          <a:blip r:embed="rId7"/>
          <a:stretch>
            <a:fillRect/>
          </a:stretch>
        </p:blipFill>
        <p:spPr>
          <a:xfrm>
            <a:off x="6034027" y="4240008"/>
            <a:ext cx="2268444" cy="552906"/>
          </a:xfrm>
          <a:prstGeom prst="rect">
            <a:avLst/>
          </a:prstGeom>
        </p:spPr>
      </p:pic>
      <p:cxnSp>
        <p:nvCxnSpPr>
          <p:cNvPr id="17" name="直接连接符 16">
            <a:extLst>
              <a:ext uri="{FF2B5EF4-FFF2-40B4-BE49-F238E27FC236}">
                <a16:creationId xmlns:a16="http://schemas.microsoft.com/office/drawing/2014/main" id="{67420779-DBFD-4D5B-A83F-4F58178E5A81}"/>
              </a:ext>
            </a:extLst>
          </p:cNvPr>
          <p:cNvCxnSpPr/>
          <p:nvPr/>
        </p:nvCxnSpPr>
        <p:spPr>
          <a:xfrm>
            <a:off x="2692400" y="2004319"/>
            <a:ext cx="0" cy="385038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BBDD10B3-8B6F-454B-870F-BE5987BF04E7}"/>
              </a:ext>
            </a:extLst>
          </p:cNvPr>
          <p:cNvCxnSpPr/>
          <p:nvPr/>
        </p:nvCxnSpPr>
        <p:spPr>
          <a:xfrm>
            <a:off x="5489437" y="2007072"/>
            <a:ext cx="0" cy="385038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BBAC5FB6-2C04-4556-980C-D0B3E2520719}"/>
              </a:ext>
            </a:extLst>
          </p:cNvPr>
          <p:cNvCxnSpPr/>
          <p:nvPr/>
        </p:nvCxnSpPr>
        <p:spPr>
          <a:xfrm>
            <a:off x="8766092" y="1971428"/>
            <a:ext cx="0" cy="385038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箭头: 下 17">
            <a:extLst>
              <a:ext uri="{FF2B5EF4-FFF2-40B4-BE49-F238E27FC236}">
                <a16:creationId xmlns:a16="http://schemas.microsoft.com/office/drawing/2014/main" id="{0C42322F-8C92-4B45-9648-A78AF9D9342F}"/>
              </a:ext>
            </a:extLst>
          </p:cNvPr>
          <p:cNvSpPr/>
          <p:nvPr/>
        </p:nvSpPr>
        <p:spPr>
          <a:xfrm>
            <a:off x="1244600" y="3314877"/>
            <a:ext cx="317732" cy="304381"/>
          </a:xfrm>
          <a:prstGeom prst="downArrow">
            <a:avLst/>
          </a:prstGeom>
          <a:solidFill>
            <a:srgbClr val="9B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箭头: 下 110">
            <a:extLst>
              <a:ext uri="{FF2B5EF4-FFF2-40B4-BE49-F238E27FC236}">
                <a16:creationId xmlns:a16="http://schemas.microsoft.com/office/drawing/2014/main" id="{77E23C0D-AADE-4FAA-B5C8-38A42E7E9327}"/>
              </a:ext>
            </a:extLst>
          </p:cNvPr>
          <p:cNvSpPr/>
          <p:nvPr/>
        </p:nvSpPr>
        <p:spPr>
          <a:xfrm>
            <a:off x="3932053" y="3314877"/>
            <a:ext cx="317732" cy="304381"/>
          </a:xfrm>
          <a:prstGeom prst="downArrow">
            <a:avLst/>
          </a:prstGeom>
          <a:solidFill>
            <a:srgbClr val="9B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箭头: 下 111">
            <a:extLst>
              <a:ext uri="{FF2B5EF4-FFF2-40B4-BE49-F238E27FC236}">
                <a16:creationId xmlns:a16="http://schemas.microsoft.com/office/drawing/2014/main" id="{2F50BB6C-3132-41DF-A792-D26D353FE0C5}"/>
              </a:ext>
            </a:extLst>
          </p:cNvPr>
          <p:cNvSpPr/>
          <p:nvPr/>
        </p:nvSpPr>
        <p:spPr>
          <a:xfrm>
            <a:off x="6968899" y="3314877"/>
            <a:ext cx="317732" cy="304381"/>
          </a:xfrm>
          <a:prstGeom prst="downArrow">
            <a:avLst/>
          </a:prstGeom>
          <a:solidFill>
            <a:srgbClr val="9B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箭头: 下 112">
            <a:extLst>
              <a:ext uri="{FF2B5EF4-FFF2-40B4-BE49-F238E27FC236}">
                <a16:creationId xmlns:a16="http://schemas.microsoft.com/office/drawing/2014/main" id="{9FF708B4-8CDB-4AEF-BDF4-954BFD8D3C04}"/>
              </a:ext>
            </a:extLst>
          </p:cNvPr>
          <p:cNvSpPr/>
          <p:nvPr/>
        </p:nvSpPr>
        <p:spPr>
          <a:xfrm>
            <a:off x="10213688" y="3314877"/>
            <a:ext cx="317732" cy="304381"/>
          </a:xfrm>
          <a:prstGeom prst="downArrow">
            <a:avLst/>
          </a:prstGeom>
          <a:solidFill>
            <a:srgbClr val="9B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2CE10424-9402-495E-9AAC-7608FB9D40B6}"/>
              </a:ext>
            </a:extLst>
          </p:cNvPr>
          <p:cNvPicPr>
            <a:picLocks noChangeAspect="1"/>
          </p:cNvPicPr>
          <p:nvPr/>
        </p:nvPicPr>
        <p:blipFill rotWithShape="1">
          <a:blip r:embed="rId8"/>
          <a:srcRect l="17316" t="9512" r="17609" b="9886"/>
          <a:stretch/>
        </p:blipFill>
        <p:spPr>
          <a:xfrm>
            <a:off x="9661667" y="1793661"/>
            <a:ext cx="1395125" cy="1296000"/>
          </a:xfrm>
          <a:prstGeom prst="rect">
            <a:avLst/>
          </a:prstGeom>
        </p:spPr>
      </p:pic>
      <p:pic>
        <p:nvPicPr>
          <p:cNvPr id="22" name="图片 21">
            <a:extLst>
              <a:ext uri="{FF2B5EF4-FFF2-40B4-BE49-F238E27FC236}">
                <a16:creationId xmlns:a16="http://schemas.microsoft.com/office/drawing/2014/main" id="{D62B2953-1212-45C4-A873-72426B53506E}"/>
              </a:ext>
            </a:extLst>
          </p:cNvPr>
          <p:cNvPicPr>
            <a:picLocks noChangeAspect="1"/>
          </p:cNvPicPr>
          <p:nvPr/>
        </p:nvPicPr>
        <p:blipFill>
          <a:blip r:embed="rId9"/>
          <a:stretch>
            <a:fillRect/>
          </a:stretch>
        </p:blipFill>
        <p:spPr>
          <a:xfrm>
            <a:off x="9101306" y="3962749"/>
            <a:ext cx="2646649" cy="1764000"/>
          </a:xfrm>
          <a:prstGeom prst="rect">
            <a:avLst/>
          </a:prstGeom>
        </p:spPr>
      </p:pic>
    </p:spTree>
    <p:extLst>
      <p:ext uri="{BB962C8B-B14F-4D97-AF65-F5344CB8AC3E}">
        <p14:creationId xmlns:p14="http://schemas.microsoft.com/office/powerpoint/2010/main" val="17999081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Google Docs</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Industrial </a:t>
              </a:r>
              <a:r>
                <a:rPr lang="en-US" sz="1600" dirty="0">
                  <a:solidFill>
                    <a:srgbClr val="1EA185"/>
                  </a:solidFill>
                  <a:latin typeface="微软雅黑" panose="020B0503020204020204" pitchFamily="34" charset="-122"/>
                  <a:cs typeface="Aparajita" panose="020B0604020202020204" pitchFamily="34" charset="0"/>
                </a:rPr>
                <a:t>realization</a:t>
              </a:r>
              <a:endParaRPr lang="en-US" sz="1550" dirty="0">
                <a:solidFill>
                  <a:srgbClr val="1EA185"/>
                </a:solidFill>
                <a:latin typeface="微软雅黑" panose="020B0503020204020204" pitchFamily="34" charset="-122"/>
                <a:cs typeface="Aparajita" panose="020B0604020202020204" pitchFamily="34" charset="0"/>
              </a:endParaRPr>
            </a:p>
          </p:txBody>
        </p:sp>
      </p:grpSp>
      <p:pic>
        <p:nvPicPr>
          <p:cNvPr id="21" name="图片 20">
            <a:extLst>
              <a:ext uri="{FF2B5EF4-FFF2-40B4-BE49-F238E27FC236}">
                <a16:creationId xmlns:a16="http://schemas.microsoft.com/office/drawing/2014/main" id="{E8C498F1-4E73-4FBE-AD3E-DB30D5FD1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315" y="1442358"/>
            <a:ext cx="9321026" cy="4827813"/>
          </a:xfrm>
          <a:prstGeom prst="rect">
            <a:avLst/>
          </a:prstGeom>
        </p:spPr>
      </p:pic>
    </p:spTree>
    <p:extLst>
      <p:ext uri="{BB962C8B-B14F-4D97-AF65-F5344CB8AC3E}">
        <p14:creationId xmlns:p14="http://schemas.microsoft.com/office/powerpoint/2010/main" val="54676951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Apple Pages</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Industrial </a:t>
              </a:r>
              <a:r>
                <a:rPr lang="en-US" sz="1600" dirty="0">
                  <a:solidFill>
                    <a:srgbClr val="1EA185"/>
                  </a:solidFill>
                  <a:latin typeface="微软雅黑" panose="020B0503020204020204" pitchFamily="34" charset="-122"/>
                  <a:cs typeface="Aparajita" panose="020B0604020202020204" pitchFamily="34" charset="0"/>
                </a:rPr>
                <a:t>realization</a:t>
              </a:r>
              <a:endParaRPr lang="en-US" sz="1550" dirty="0">
                <a:solidFill>
                  <a:srgbClr val="1EA185"/>
                </a:solidFill>
                <a:latin typeface="微软雅黑" panose="020B0503020204020204" pitchFamily="34" charset="-122"/>
                <a:cs typeface="Aparajita" panose="020B0604020202020204" pitchFamily="34" charset="0"/>
              </a:endParaRPr>
            </a:p>
          </p:txBody>
        </p:sp>
      </p:grpSp>
      <p:pic>
        <p:nvPicPr>
          <p:cNvPr id="7" name="图片 6">
            <a:extLst>
              <a:ext uri="{FF2B5EF4-FFF2-40B4-BE49-F238E27FC236}">
                <a16:creationId xmlns:a16="http://schemas.microsoft.com/office/drawing/2014/main" id="{97EE296E-E5E8-4371-A4D1-282E0BA8A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3" y="1416957"/>
            <a:ext cx="10603759" cy="5266871"/>
          </a:xfrm>
          <a:prstGeom prst="rect">
            <a:avLst/>
          </a:prstGeom>
        </p:spPr>
      </p:pic>
    </p:spTree>
    <p:extLst>
      <p:ext uri="{BB962C8B-B14F-4D97-AF65-F5344CB8AC3E}">
        <p14:creationId xmlns:p14="http://schemas.microsoft.com/office/powerpoint/2010/main" val="338296042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石墨文档</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Industrial </a:t>
              </a:r>
              <a:r>
                <a:rPr lang="en-US" sz="1600" dirty="0">
                  <a:solidFill>
                    <a:srgbClr val="1EA185"/>
                  </a:solidFill>
                  <a:latin typeface="微软雅黑" panose="020B0503020204020204" pitchFamily="34" charset="-122"/>
                  <a:cs typeface="Aparajita" panose="020B0604020202020204" pitchFamily="34" charset="0"/>
                </a:rPr>
                <a:t>realization</a:t>
              </a:r>
              <a:endParaRPr lang="en-US" sz="1550" dirty="0">
                <a:solidFill>
                  <a:srgbClr val="1EA185"/>
                </a:solidFill>
                <a:latin typeface="微软雅黑" panose="020B0503020204020204" pitchFamily="34" charset="-122"/>
                <a:cs typeface="Aparajita" panose="020B0604020202020204" pitchFamily="34" charset="0"/>
              </a:endParaRPr>
            </a:p>
          </p:txBody>
        </p:sp>
      </p:grpSp>
      <p:pic>
        <p:nvPicPr>
          <p:cNvPr id="8" name="图片 7">
            <a:extLst>
              <a:ext uri="{FF2B5EF4-FFF2-40B4-BE49-F238E27FC236}">
                <a16:creationId xmlns:a16="http://schemas.microsoft.com/office/drawing/2014/main" id="{665284A6-AA0A-4B1F-8F0F-D58EEA332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1" y="1475324"/>
            <a:ext cx="10755086" cy="5186738"/>
          </a:xfrm>
          <a:prstGeom prst="rect">
            <a:avLst/>
          </a:prstGeom>
        </p:spPr>
      </p:pic>
    </p:spTree>
    <p:extLst>
      <p:ext uri="{BB962C8B-B14F-4D97-AF65-F5344CB8AC3E}">
        <p14:creationId xmlns:p14="http://schemas.microsoft.com/office/powerpoint/2010/main" val="23995415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腾讯文档</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Industrial </a:t>
              </a:r>
              <a:r>
                <a:rPr lang="en-US" sz="1600" dirty="0">
                  <a:solidFill>
                    <a:srgbClr val="1EA185"/>
                  </a:solidFill>
                  <a:latin typeface="微软雅黑" panose="020B0503020204020204" pitchFamily="34" charset="-122"/>
                  <a:cs typeface="Aparajita" panose="020B0604020202020204" pitchFamily="34" charset="0"/>
                </a:rPr>
                <a:t>realization</a:t>
              </a:r>
              <a:endParaRPr lang="en-US" sz="1550" dirty="0">
                <a:solidFill>
                  <a:srgbClr val="1EA185"/>
                </a:solidFill>
                <a:latin typeface="微软雅黑" panose="020B0503020204020204" pitchFamily="34" charset="-122"/>
                <a:cs typeface="Aparajita" panose="020B0604020202020204" pitchFamily="34" charset="0"/>
              </a:endParaRPr>
            </a:p>
          </p:txBody>
        </p:sp>
      </p:grpSp>
      <p:pic>
        <p:nvPicPr>
          <p:cNvPr id="7" name="图片 6">
            <a:extLst>
              <a:ext uri="{FF2B5EF4-FFF2-40B4-BE49-F238E27FC236}">
                <a16:creationId xmlns:a16="http://schemas.microsoft.com/office/drawing/2014/main" id="{16B099C5-FF50-4675-B01E-4582D24CC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772" y="1625600"/>
            <a:ext cx="9187543" cy="4538425"/>
          </a:xfrm>
          <a:prstGeom prst="rect">
            <a:avLst/>
          </a:prstGeom>
        </p:spPr>
      </p:pic>
    </p:spTree>
    <p:extLst>
      <p:ext uri="{BB962C8B-B14F-4D97-AF65-F5344CB8AC3E}">
        <p14:creationId xmlns:p14="http://schemas.microsoft.com/office/powerpoint/2010/main" val="339014145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MH" val="20171221233446"/>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1221233446"/>
  <p:tag name="MH_LIBRARY" val="GRAPHIC"/>
  <p:tag name="MH_TYPE" val="Text"/>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1221233446"/>
  <p:tag name="MH_LIBRARY" val="GRAPHIC"/>
  <p:tag name="MH_TYPE" val="Text"/>
  <p:tag name="MH_ORDER"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自定义 1">
      <a:majorFont>
        <a:latin typeface="微软雅黑"/>
        <a:ea typeface=""/>
        <a:cs typeface=""/>
      </a:majorFont>
      <a:minorFont>
        <a:latin typeface="微软雅黑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自定义 2">
      <a:majorFont>
        <a:latin typeface="微软雅黑"/>
        <a:ea typeface=""/>
        <a:cs typeface=""/>
      </a:majorFont>
      <a:minorFont>
        <a:latin typeface="微软雅黑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冬青">
      <a:majorFont>
        <a:latin typeface="Arial"/>
        <a:ea typeface="冬青黑体简体中文 W6"/>
        <a:cs typeface=""/>
      </a:majorFont>
      <a:minorFont>
        <a:latin typeface="Arial"/>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spPr>
      <a:bodyPr wrap="none" rtlCol="0" anchor="ctr">
        <a:spAutoFit/>
      </a:bodyPr>
      <a:lstStyle>
        <a:defPPr algn="l">
          <a:lnSpc>
            <a:spcPct val="130000"/>
          </a:lnSpc>
          <a:defRPr sz="2400" spc="600" dirty="0">
            <a:solidFill>
              <a:schemeClr val="bg1"/>
            </a:solidFill>
            <a:latin typeface="+mn-ea"/>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ark Background">
  <a:themeElements>
    <a:clrScheme name="Custom 29">
      <a:dk1>
        <a:srgbClr val="000000"/>
      </a:dk1>
      <a:lt1>
        <a:srgbClr val="FFFFFF"/>
      </a:lt1>
      <a:dk2>
        <a:srgbClr val="44546A"/>
      </a:dk2>
      <a:lt2>
        <a:srgbClr val="E7E6E6"/>
      </a:lt2>
      <a:accent1>
        <a:srgbClr val="FF2744"/>
      </a:accent1>
      <a:accent2>
        <a:srgbClr val="FF9E02"/>
      </a:accent2>
      <a:accent3>
        <a:srgbClr val="07BDFA"/>
      </a:accent3>
      <a:accent4>
        <a:srgbClr val="815BFF"/>
      </a:accent4>
      <a:accent5>
        <a:srgbClr val="F3F3F3"/>
      </a:accent5>
      <a:accent6>
        <a:srgbClr val="333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themeOverride>
</file>

<file path=docProps/app.xml><?xml version="1.0" encoding="utf-8"?>
<Properties xmlns="http://schemas.openxmlformats.org/officeDocument/2006/extended-properties" xmlns:vt="http://schemas.openxmlformats.org/officeDocument/2006/docPropsVTypes">
  <TotalTime>1095</TotalTime>
  <Words>1443</Words>
  <Application>Microsoft Macintosh PowerPoint</Application>
  <PresentationFormat>宽屏</PresentationFormat>
  <Paragraphs>139</Paragraphs>
  <Slides>20</Slides>
  <Notes>8</Notes>
  <HiddenSlides>0</HiddenSlides>
  <MMClips>0</MMClips>
  <ScaleCrop>false</ScaleCrop>
  <HeadingPairs>
    <vt:vector size="6" baseType="variant">
      <vt:variant>
        <vt:lpstr>已用的字体</vt:lpstr>
      </vt:variant>
      <vt:variant>
        <vt:i4>29</vt:i4>
      </vt:variant>
      <vt:variant>
        <vt:lpstr>主题</vt:lpstr>
      </vt:variant>
      <vt:variant>
        <vt:i4>6</vt:i4>
      </vt:variant>
      <vt:variant>
        <vt:lpstr>幻灯片标题</vt:lpstr>
      </vt:variant>
      <vt:variant>
        <vt:i4>20</vt:i4>
      </vt:variant>
    </vt:vector>
  </HeadingPairs>
  <TitlesOfParts>
    <vt:vector size="55" baseType="lpstr">
      <vt:lpstr>DengXian</vt:lpstr>
      <vt:lpstr>DengXian</vt:lpstr>
      <vt:lpstr>DengXian Light</vt:lpstr>
      <vt:lpstr>冬青黑体简体中文 W3</vt:lpstr>
      <vt:lpstr>冬青黑体简体中文 W6</vt:lpstr>
      <vt:lpstr>方正大黑简体</vt:lpstr>
      <vt:lpstr>黑体</vt:lpstr>
      <vt:lpstr>宋体</vt:lpstr>
      <vt:lpstr>宋体</vt:lpstr>
      <vt:lpstr>微软雅黑</vt:lpstr>
      <vt:lpstr>微软雅黑 Light</vt:lpstr>
      <vt:lpstr>Aparajita</vt:lpstr>
      <vt:lpstr>Broadway</vt:lpstr>
      <vt:lpstr>Franchise</vt:lpstr>
      <vt:lpstr>Lato</vt:lpstr>
      <vt:lpstr>ＭＳ Ｐゴシック</vt:lpstr>
      <vt:lpstr>Open Sans Light</vt:lpstr>
      <vt:lpstr>Raleway Light</vt:lpstr>
      <vt:lpstr>Roboto Black</vt:lpstr>
      <vt:lpstr>Segoe UI</vt:lpstr>
      <vt:lpstr>Source Sans Pro ExtraLight</vt:lpstr>
      <vt:lpstr>Arial</vt:lpstr>
      <vt:lpstr>Arial Black</vt:lpstr>
      <vt:lpstr>Calibri</vt:lpstr>
      <vt:lpstr>Calibri Light</vt:lpstr>
      <vt:lpstr>Gill Sans</vt:lpstr>
      <vt:lpstr>Helvetica</vt:lpstr>
      <vt:lpstr>Helvetica Light</vt:lpstr>
      <vt:lpstr>Impact</vt:lpstr>
      <vt:lpstr>Office 主题</vt:lpstr>
      <vt:lpstr>Default Theme</vt:lpstr>
      <vt:lpstr>1_Default Theme</vt:lpstr>
      <vt:lpstr>2_Default Theme</vt:lpstr>
      <vt:lpstr>21_Office 主题​​</vt:lpstr>
      <vt:lpstr>Dark Background</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实施文本写作系统</dc:title>
  <dc:creator>jinsw zorro</dc:creator>
  <cp:lastModifiedBy>zorro jinsw</cp:lastModifiedBy>
  <cp:revision>100</cp:revision>
  <dcterms:created xsi:type="dcterms:W3CDTF">2018-04-30T01:25:35Z</dcterms:created>
  <dcterms:modified xsi:type="dcterms:W3CDTF">2018-06-13T11:48:58Z</dcterms:modified>
</cp:coreProperties>
</file>